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Lst>
  <p:notesMasterIdLst>
    <p:notesMasterId r:id="rId35"/>
  </p:notesMasterIdLst>
  <p:sldIdLst>
    <p:sldId id="256" r:id="rId3"/>
    <p:sldId id="326" r:id="rId4"/>
    <p:sldId id="323" r:id="rId5"/>
    <p:sldId id="324" r:id="rId6"/>
    <p:sldId id="325" r:id="rId7"/>
    <p:sldId id="327" r:id="rId8"/>
    <p:sldId id="328" r:id="rId9"/>
    <p:sldId id="322" r:id="rId10"/>
    <p:sldId id="265" r:id="rId11"/>
    <p:sldId id="282" r:id="rId12"/>
    <p:sldId id="283" r:id="rId13"/>
    <p:sldId id="284" r:id="rId14"/>
    <p:sldId id="286" r:id="rId15"/>
    <p:sldId id="288" r:id="rId16"/>
    <p:sldId id="290" r:id="rId17"/>
    <p:sldId id="291" r:id="rId18"/>
    <p:sldId id="292" r:id="rId19"/>
    <p:sldId id="293" r:id="rId20"/>
    <p:sldId id="294" r:id="rId21"/>
    <p:sldId id="295" r:id="rId22"/>
    <p:sldId id="296" r:id="rId23"/>
    <p:sldId id="297" r:id="rId24"/>
    <p:sldId id="298" r:id="rId25"/>
    <p:sldId id="299" r:id="rId26"/>
    <p:sldId id="314" r:id="rId27"/>
    <p:sldId id="315" r:id="rId28"/>
    <p:sldId id="316" r:id="rId29"/>
    <p:sldId id="317" r:id="rId30"/>
    <p:sldId id="318" r:id="rId31"/>
    <p:sldId id="319" r:id="rId32"/>
    <p:sldId id="320" r:id="rId33"/>
    <p:sldId id="321" r:id="rId3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C398DD-1067-4A13-92E4-917A2F0FAA89}" v="29" dt="2021-10-07T14:04:29.945"/>
  </p1510:revLst>
</p1510:revInfo>
</file>

<file path=ppt/tableStyles.xml><?xml version="1.0" encoding="utf-8"?>
<a:tblStyleLst xmlns:a="http://schemas.openxmlformats.org/drawingml/2006/main" def="{FE912DC6-E424-4A71-AAAA-B42830845C15}">
  <a:tblStyle styleId="{FE912DC6-E424-4A71-AAAA-B42830845C1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964" y="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Majumdar" userId="c4785034709a76bf" providerId="LiveId" clId="{07C398DD-1067-4A13-92E4-917A2F0FAA89}"/>
    <pc:docChg chg="undo custSel addSld delSld modSld">
      <pc:chgData name="Abhishek Majumdar" userId="c4785034709a76bf" providerId="LiveId" clId="{07C398DD-1067-4A13-92E4-917A2F0FAA89}" dt="2021-10-07T14:21:16.275" v="2475" actId="20577"/>
      <pc:docMkLst>
        <pc:docMk/>
      </pc:docMkLst>
      <pc:sldChg chg="addSp delSp modSp del mod">
        <pc:chgData name="Abhishek Majumdar" userId="c4785034709a76bf" providerId="LiveId" clId="{07C398DD-1067-4A13-92E4-917A2F0FAA89}" dt="2021-10-07T02:58:41.708" v="1428" actId="47"/>
        <pc:sldMkLst>
          <pc:docMk/>
          <pc:sldMk cId="0" sldId="261"/>
        </pc:sldMkLst>
        <pc:spChg chg="add del mod">
          <ac:chgData name="Abhishek Majumdar" userId="c4785034709a76bf" providerId="LiveId" clId="{07C398DD-1067-4A13-92E4-917A2F0FAA89}" dt="2021-10-07T02:12:47.352" v="67"/>
          <ac:spMkLst>
            <pc:docMk/>
            <pc:sldMk cId="0" sldId="261"/>
            <ac:spMk id="5" creationId="{C7D33F81-01CE-4CF3-B9DF-7A3D1DFC1861}"/>
          </ac:spMkLst>
        </pc:spChg>
        <pc:spChg chg="add mod">
          <ac:chgData name="Abhishek Majumdar" userId="c4785034709a76bf" providerId="LiveId" clId="{07C398DD-1067-4A13-92E4-917A2F0FAA89}" dt="2021-10-07T02:13:51.153" v="141" actId="20577"/>
          <ac:spMkLst>
            <pc:docMk/>
            <pc:sldMk cId="0" sldId="261"/>
            <ac:spMk id="7" creationId="{77FBF029-E336-423B-A940-C9C0B3B4C2B1}"/>
          </ac:spMkLst>
        </pc:spChg>
        <pc:spChg chg="add del mod">
          <ac:chgData name="Abhishek Majumdar" userId="c4785034709a76bf" providerId="LiveId" clId="{07C398DD-1067-4A13-92E4-917A2F0FAA89}" dt="2021-10-07T02:18:54.937" v="409" actId="20577"/>
          <ac:spMkLst>
            <pc:docMk/>
            <pc:sldMk cId="0" sldId="261"/>
            <ac:spMk id="926" creationId="{00000000-0000-0000-0000-000000000000}"/>
          </ac:spMkLst>
        </pc:spChg>
        <pc:spChg chg="mod">
          <ac:chgData name="Abhishek Majumdar" userId="c4785034709a76bf" providerId="LiveId" clId="{07C398DD-1067-4A13-92E4-917A2F0FAA89}" dt="2021-10-07T02:09:49.123" v="63" actId="1035"/>
          <ac:spMkLst>
            <pc:docMk/>
            <pc:sldMk cId="0" sldId="261"/>
            <ac:spMk id="927" creationId="{00000000-0000-0000-0000-000000000000}"/>
          </ac:spMkLst>
        </pc:spChg>
        <pc:picChg chg="add del mod">
          <ac:chgData name="Abhishek Majumdar" userId="c4785034709a76bf" providerId="LiveId" clId="{07C398DD-1067-4A13-92E4-917A2F0FAA89}" dt="2021-10-07T02:12:47.352" v="67"/>
          <ac:picMkLst>
            <pc:docMk/>
            <pc:sldMk cId="0" sldId="261"/>
            <ac:picMk id="4" creationId="{765D44D2-DDD3-4F18-91BD-31D93AD09511}"/>
          </ac:picMkLst>
        </pc:picChg>
        <pc:picChg chg="add mod">
          <ac:chgData name="Abhishek Majumdar" userId="c4785034709a76bf" providerId="LiveId" clId="{07C398DD-1067-4A13-92E4-917A2F0FAA89}" dt="2021-10-07T02:13:35.595" v="72" actId="1076"/>
          <ac:picMkLst>
            <pc:docMk/>
            <pc:sldMk cId="0" sldId="261"/>
            <ac:picMk id="6" creationId="{A786016D-13FF-4BCC-84D0-29E518DE5500}"/>
          </ac:picMkLst>
        </pc:picChg>
      </pc:sldChg>
      <pc:sldChg chg="del">
        <pc:chgData name="Abhishek Majumdar" userId="c4785034709a76bf" providerId="LiveId" clId="{07C398DD-1067-4A13-92E4-917A2F0FAA89}" dt="2021-10-07T13:44:16.991" v="1650" actId="47"/>
        <pc:sldMkLst>
          <pc:docMk/>
          <pc:sldMk cId="0" sldId="263"/>
        </pc:sldMkLst>
      </pc:sldChg>
      <pc:sldChg chg="del">
        <pc:chgData name="Abhishek Majumdar" userId="c4785034709a76bf" providerId="LiveId" clId="{07C398DD-1067-4A13-92E4-917A2F0FAA89}" dt="2021-10-07T13:43:51.448" v="1646" actId="47"/>
        <pc:sldMkLst>
          <pc:docMk/>
          <pc:sldMk cId="0" sldId="264"/>
        </pc:sldMkLst>
      </pc:sldChg>
      <pc:sldChg chg="addSp delSp mod">
        <pc:chgData name="Abhishek Majumdar" userId="c4785034709a76bf" providerId="LiveId" clId="{07C398DD-1067-4A13-92E4-917A2F0FAA89}" dt="2021-10-07T02:12:56.616" v="69" actId="21"/>
        <pc:sldMkLst>
          <pc:docMk/>
          <pc:sldMk cId="0" sldId="292"/>
        </pc:sldMkLst>
        <pc:spChg chg="add del">
          <ac:chgData name="Abhishek Majumdar" userId="c4785034709a76bf" providerId="LiveId" clId="{07C398DD-1067-4A13-92E4-917A2F0FAA89}" dt="2021-10-07T02:12:56.616" v="69" actId="21"/>
          <ac:spMkLst>
            <pc:docMk/>
            <pc:sldMk cId="0" sldId="292"/>
            <ac:spMk id="1198" creationId="{00000000-0000-0000-0000-000000000000}"/>
          </ac:spMkLst>
        </pc:spChg>
        <pc:picChg chg="add del">
          <ac:chgData name="Abhishek Majumdar" userId="c4785034709a76bf" providerId="LiveId" clId="{07C398DD-1067-4A13-92E4-917A2F0FAA89}" dt="2021-10-07T02:12:56.616" v="69" actId="21"/>
          <ac:picMkLst>
            <pc:docMk/>
            <pc:sldMk cId="0" sldId="292"/>
            <ac:picMk id="1197" creationId="{00000000-0000-0000-0000-000000000000}"/>
          </ac:picMkLst>
        </pc:picChg>
      </pc:sldChg>
      <pc:sldChg chg="delSp modSp mod">
        <pc:chgData name="Abhishek Majumdar" userId="c4785034709a76bf" providerId="LiveId" clId="{07C398DD-1067-4A13-92E4-917A2F0FAA89}" dt="2021-10-07T13:42:30.324" v="1645" actId="1037"/>
        <pc:sldMkLst>
          <pc:docMk/>
          <pc:sldMk cId="904792473" sldId="323"/>
        </pc:sldMkLst>
        <pc:spChg chg="del">
          <ac:chgData name="Abhishek Majumdar" userId="c4785034709a76bf" providerId="LiveId" clId="{07C398DD-1067-4A13-92E4-917A2F0FAA89}" dt="2021-10-07T13:41:05.449" v="1628" actId="478"/>
          <ac:spMkLst>
            <pc:docMk/>
            <pc:sldMk cId="904792473" sldId="323"/>
            <ac:spMk id="926" creationId="{00000000-0000-0000-0000-000000000000}"/>
          </ac:spMkLst>
        </pc:spChg>
        <pc:spChg chg="mod">
          <ac:chgData name="Abhishek Majumdar" userId="c4785034709a76bf" providerId="LiveId" clId="{07C398DD-1067-4A13-92E4-917A2F0FAA89}" dt="2021-10-07T13:42:30.324" v="1645" actId="1037"/>
          <ac:spMkLst>
            <pc:docMk/>
            <pc:sldMk cId="904792473" sldId="323"/>
            <ac:spMk id="927" creationId="{00000000-0000-0000-0000-000000000000}"/>
          </ac:spMkLst>
        </pc:spChg>
      </pc:sldChg>
      <pc:sldChg chg="delSp modSp mod">
        <pc:chgData name="Abhishek Majumdar" userId="c4785034709a76bf" providerId="LiveId" clId="{07C398DD-1067-4A13-92E4-917A2F0FAA89}" dt="2021-10-07T13:53:01.741" v="1816" actId="1035"/>
        <pc:sldMkLst>
          <pc:docMk/>
          <pc:sldMk cId="1808947814" sldId="324"/>
        </pc:sldMkLst>
        <pc:spChg chg="del">
          <ac:chgData name="Abhishek Majumdar" userId="c4785034709a76bf" providerId="LiveId" clId="{07C398DD-1067-4A13-92E4-917A2F0FAA89}" dt="2021-10-07T13:44:57.461" v="1673" actId="478"/>
          <ac:spMkLst>
            <pc:docMk/>
            <pc:sldMk cId="1808947814" sldId="324"/>
            <ac:spMk id="926" creationId="{00000000-0000-0000-0000-000000000000}"/>
          </ac:spMkLst>
        </pc:spChg>
        <pc:spChg chg="mod">
          <ac:chgData name="Abhishek Majumdar" userId="c4785034709a76bf" providerId="LiveId" clId="{07C398DD-1067-4A13-92E4-917A2F0FAA89}" dt="2021-10-07T13:53:01.741" v="1816" actId="1035"/>
          <ac:spMkLst>
            <pc:docMk/>
            <pc:sldMk cId="1808947814" sldId="324"/>
            <ac:spMk id="927" creationId="{00000000-0000-0000-0000-000000000000}"/>
          </ac:spMkLst>
        </pc:spChg>
      </pc:sldChg>
      <pc:sldChg chg="delSp modSp mod">
        <pc:chgData name="Abhishek Majumdar" userId="c4785034709a76bf" providerId="LiveId" clId="{07C398DD-1067-4A13-92E4-917A2F0FAA89}" dt="2021-10-07T13:53:15.517" v="1817" actId="255"/>
        <pc:sldMkLst>
          <pc:docMk/>
          <pc:sldMk cId="3587166531" sldId="325"/>
        </pc:sldMkLst>
        <pc:spChg chg="del">
          <ac:chgData name="Abhishek Majumdar" userId="c4785034709a76bf" providerId="LiveId" clId="{07C398DD-1067-4A13-92E4-917A2F0FAA89}" dt="2021-10-07T13:44:26.167" v="1651" actId="478"/>
          <ac:spMkLst>
            <pc:docMk/>
            <pc:sldMk cId="3587166531" sldId="325"/>
            <ac:spMk id="926" creationId="{00000000-0000-0000-0000-000000000000}"/>
          </ac:spMkLst>
        </pc:spChg>
        <pc:spChg chg="mod">
          <ac:chgData name="Abhishek Majumdar" userId="c4785034709a76bf" providerId="LiveId" clId="{07C398DD-1067-4A13-92E4-917A2F0FAA89}" dt="2021-10-07T13:53:15.517" v="1817" actId="255"/>
          <ac:spMkLst>
            <pc:docMk/>
            <pc:sldMk cId="3587166531" sldId="325"/>
            <ac:spMk id="927" creationId="{00000000-0000-0000-0000-000000000000}"/>
          </ac:spMkLst>
        </pc:spChg>
      </pc:sldChg>
      <pc:sldChg chg="addSp delSp modSp add mod">
        <pc:chgData name="Abhishek Majumdar" userId="c4785034709a76bf" providerId="LiveId" clId="{07C398DD-1067-4A13-92E4-917A2F0FAA89}" dt="2021-10-07T14:06:55.303" v="2087" actId="20577"/>
        <pc:sldMkLst>
          <pc:docMk/>
          <pc:sldMk cId="3672560335" sldId="326"/>
        </pc:sldMkLst>
        <pc:spChg chg="add mod">
          <ac:chgData name="Abhishek Majumdar" userId="c4785034709a76bf" providerId="LiveId" clId="{07C398DD-1067-4A13-92E4-917A2F0FAA89}" dt="2021-10-07T13:35:50.134" v="1456" actId="1038"/>
          <ac:spMkLst>
            <pc:docMk/>
            <pc:sldMk cId="3672560335" sldId="326"/>
            <ac:spMk id="2" creationId="{96F53ABE-0771-45ED-92BC-CDB6175BFB12}"/>
          </ac:spMkLst>
        </pc:spChg>
        <pc:spChg chg="add del mod">
          <ac:chgData name="Abhishek Majumdar" userId="c4785034709a76bf" providerId="LiveId" clId="{07C398DD-1067-4A13-92E4-917A2F0FAA89}" dt="2021-10-07T02:24:45.060" v="415" actId="478"/>
          <ac:spMkLst>
            <pc:docMk/>
            <pc:sldMk cId="3672560335" sldId="326"/>
            <ac:spMk id="3" creationId="{31F08248-A929-4A69-B220-D2FE8C254276}"/>
          </ac:spMkLst>
        </pc:spChg>
        <pc:spChg chg="add mod topLvl">
          <ac:chgData name="Abhishek Majumdar" userId="c4785034709a76bf" providerId="LiveId" clId="{07C398DD-1067-4A13-92E4-917A2F0FAA89}" dt="2021-10-07T02:49:21.321" v="1348" actId="164"/>
          <ac:spMkLst>
            <pc:docMk/>
            <pc:sldMk cId="3672560335" sldId="326"/>
            <ac:spMk id="4" creationId="{6661E49D-BC15-46C9-A2CA-3884E4C32E91}"/>
          </ac:spMkLst>
        </pc:spChg>
        <pc:spChg chg="add mod topLvl">
          <ac:chgData name="Abhishek Majumdar" userId="c4785034709a76bf" providerId="LiveId" clId="{07C398DD-1067-4A13-92E4-917A2F0FAA89}" dt="2021-10-07T02:49:21.321" v="1348" actId="164"/>
          <ac:spMkLst>
            <pc:docMk/>
            <pc:sldMk cId="3672560335" sldId="326"/>
            <ac:spMk id="5" creationId="{54E79B0C-5E76-40F6-92B3-1639265F1136}"/>
          </ac:spMkLst>
        </pc:spChg>
        <pc:spChg chg="del">
          <ac:chgData name="Abhishek Majumdar" userId="c4785034709a76bf" providerId="LiveId" clId="{07C398DD-1067-4A13-92E4-917A2F0FAA89}" dt="2021-10-07T02:23:11.193" v="413" actId="478"/>
          <ac:spMkLst>
            <pc:docMk/>
            <pc:sldMk cId="3672560335" sldId="326"/>
            <ac:spMk id="7" creationId="{77FBF029-E336-423B-A940-C9C0B3B4C2B1}"/>
          </ac:spMkLst>
        </pc:spChg>
        <pc:spChg chg="add mod topLvl">
          <ac:chgData name="Abhishek Majumdar" userId="c4785034709a76bf" providerId="LiveId" clId="{07C398DD-1067-4A13-92E4-917A2F0FAA89}" dt="2021-10-07T02:49:21.321" v="1348" actId="164"/>
          <ac:spMkLst>
            <pc:docMk/>
            <pc:sldMk cId="3672560335" sldId="326"/>
            <ac:spMk id="8" creationId="{A7F08BD4-B71D-41D1-A40D-E97FBE2D3396}"/>
          </ac:spMkLst>
        </pc:spChg>
        <pc:spChg chg="add mod topLvl">
          <ac:chgData name="Abhishek Majumdar" userId="c4785034709a76bf" providerId="LiveId" clId="{07C398DD-1067-4A13-92E4-917A2F0FAA89}" dt="2021-10-07T02:49:21.321" v="1348" actId="164"/>
          <ac:spMkLst>
            <pc:docMk/>
            <pc:sldMk cId="3672560335" sldId="326"/>
            <ac:spMk id="9" creationId="{ECA8B919-4F1C-4C58-9325-6C380EC91FFF}"/>
          </ac:spMkLst>
        </pc:spChg>
        <pc:spChg chg="add mod topLvl">
          <ac:chgData name="Abhishek Majumdar" userId="c4785034709a76bf" providerId="LiveId" clId="{07C398DD-1067-4A13-92E4-917A2F0FAA89}" dt="2021-10-07T02:49:21.321" v="1348" actId="164"/>
          <ac:spMkLst>
            <pc:docMk/>
            <pc:sldMk cId="3672560335" sldId="326"/>
            <ac:spMk id="12" creationId="{F4957600-5921-4CFB-959C-3CEFC8DBD12E}"/>
          </ac:spMkLst>
        </pc:spChg>
        <pc:spChg chg="add mod topLvl">
          <ac:chgData name="Abhishek Majumdar" userId="c4785034709a76bf" providerId="LiveId" clId="{07C398DD-1067-4A13-92E4-917A2F0FAA89}" dt="2021-10-07T02:49:21.321" v="1348" actId="164"/>
          <ac:spMkLst>
            <pc:docMk/>
            <pc:sldMk cId="3672560335" sldId="326"/>
            <ac:spMk id="13" creationId="{FA839230-577F-4C5F-8071-3F79373DA41B}"/>
          </ac:spMkLst>
        </pc:spChg>
        <pc:spChg chg="add mod topLvl">
          <ac:chgData name="Abhishek Majumdar" userId="c4785034709a76bf" providerId="LiveId" clId="{07C398DD-1067-4A13-92E4-917A2F0FAA89}" dt="2021-10-07T02:49:21.321" v="1348" actId="164"/>
          <ac:spMkLst>
            <pc:docMk/>
            <pc:sldMk cId="3672560335" sldId="326"/>
            <ac:spMk id="14" creationId="{81B0FBBC-F4EB-4CF4-89CD-BDB2D433AB60}"/>
          </ac:spMkLst>
        </pc:spChg>
        <pc:spChg chg="add mod topLvl">
          <ac:chgData name="Abhishek Majumdar" userId="c4785034709a76bf" providerId="LiveId" clId="{07C398DD-1067-4A13-92E4-917A2F0FAA89}" dt="2021-10-07T02:49:21.321" v="1348" actId="164"/>
          <ac:spMkLst>
            <pc:docMk/>
            <pc:sldMk cId="3672560335" sldId="326"/>
            <ac:spMk id="15" creationId="{70E8CCE8-E7B1-418A-9C85-93CAA3E40CC3}"/>
          </ac:spMkLst>
        </pc:spChg>
        <pc:spChg chg="add mod topLvl">
          <ac:chgData name="Abhishek Majumdar" userId="c4785034709a76bf" providerId="LiveId" clId="{07C398DD-1067-4A13-92E4-917A2F0FAA89}" dt="2021-10-07T02:49:21.321" v="1348" actId="164"/>
          <ac:spMkLst>
            <pc:docMk/>
            <pc:sldMk cId="3672560335" sldId="326"/>
            <ac:spMk id="16" creationId="{36281D34-6D31-4347-A3B4-A5510EAB49C6}"/>
          </ac:spMkLst>
        </pc:spChg>
        <pc:spChg chg="add mod">
          <ac:chgData name="Abhishek Majumdar" userId="c4785034709a76bf" providerId="LiveId" clId="{07C398DD-1067-4A13-92E4-917A2F0FAA89}" dt="2021-10-07T13:36:06.377" v="1525" actId="20577"/>
          <ac:spMkLst>
            <pc:docMk/>
            <pc:sldMk cId="3672560335" sldId="326"/>
            <ac:spMk id="21" creationId="{34501506-508E-4AC4-8BBF-E8271FC295A9}"/>
          </ac:spMkLst>
        </pc:spChg>
        <pc:spChg chg="add mod">
          <ac:chgData name="Abhishek Majumdar" userId="c4785034709a76bf" providerId="LiveId" clId="{07C398DD-1067-4A13-92E4-917A2F0FAA89}" dt="2021-10-07T14:06:55.303" v="2087" actId="20577"/>
          <ac:spMkLst>
            <pc:docMk/>
            <pc:sldMk cId="3672560335" sldId="326"/>
            <ac:spMk id="64" creationId="{109EA516-5F7A-41F6-816A-393D7A73F768}"/>
          </ac:spMkLst>
        </pc:spChg>
        <pc:spChg chg="del">
          <ac:chgData name="Abhishek Majumdar" userId="c4785034709a76bf" providerId="LiveId" clId="{07C398DD-1067-4A13-92E4-917A2F0FAA89}" dt="2021-10-07T02:23:04.807" v="411" actId="478"/>
          <ac:spMkLst>
            <pc:docMk/>
            <pc:sldMk cId="3672560335" sldId="326"/>
            <ac:spMk id="926" creationId="{00000000-0000-0000-0000-000000000000}"/>
          </ac:spMkLst>
        </pc:spChg>
        <pc:grpChg chg="add del mod">
          <ac:chgData name="Abhishek Majumdar" userId="c4785034709a76bf" providerId="LiveId" clId="{07C398DD-1067-4A13-92E4-917A2F0FAA89}" dt="2021-10-07T02:46:30.053" v="1280" actId="165"/>
          <ac:grpSpMkLst>
            <pc:docMk/>
            <pc:sldMk cId="3672560335" sldId="326"/>
            <ac:grpSpMk id="44" creationId="{62AB639F-A466-4329-919D-1D74F7718A4C}"/>
          </ac:grpSpMkLst>
        </pc:grpChg>
        <pc:grpChg chg="add mod">
          <ac:chgData name="Abhishek Majumdar" userId="c4785034709a76bf" providerId="LiveId" clId="{07C398DD-1067-4A13-92E4-917A2F0FAA89}" dt="2021-10-07T02:56:45.676" v="1417" actId="1037"/>
          <ac:grpSpMkLst>
            <pc:docMk/>
            <pc:sldMk cId="3672560335" sldId="326"/>
            <ac:grpSpMk id="56" creationId="{D4EDCE6F-4B4C-4155-BBDD-762E64E08521}"/>
          </ac:grpSpMkLst>
        </pc:grpChg>
        <pc:picChg chg="del">
          <ac:chgData name="Abhishek Majumdar" userId="c4785034709a76bf" providerId="LiveId" clId="{07C398DD-1067-4A13-92E4-917A2F0FAA89}" dt="2021-10-07T02:23:09.525" v="412" actId="478"/>
          <ac:picMkLst>
            <pc:docMk/>
            <pc:sldMk cId="3672560335" sldId="326"/>
            <ac:picMk id="6" creationId="{A786016D-13FF-4BCC-84D0-29E518DE5500}"/>
          </ac:picMkLst>
        </pc:picChg>
        <pc:picChg chg="add mod">
          <ac:chgData name="Abhishek Majumdar" userId="c4785034709a76bf" providerId="LiveId" clId="{07C398DD-1067-4A13-92E4-917A2F0FAA89}" dt="2021-10-07T02:50:53.684" v="1358" actId="1076"/>
          <ac:picMkLst>
            <pc:docMk/>
            <pc:sldMk cId="3672560335" sldId="326"/>
            <ac:picMk id="59" creationId="{B3015B7D-4FAA-4932-B6CB-140F55792342}"/>
          </ac:picMkLst>
        </pc:picChg>
        <pc:picChg chg="add del mod">
          <ac:chgData name="Abhishek Majumdar" userId="c4785034709a76bf" providerId="LiveId" clId="{07C398DD-1067-4A13-92E4-917A2F0FAA89}" dt="2021-10-07T02:56:17.837" v="1363"/>
          <ac:picMkLst>
            <pc:docMk/>
            <pc:sldMk cId="3672560335" sldId="326"/>
            <ac:picMk id="61" creationId="{305506FA-9C18-4065-9652-8888ECE2E432}"/>
          </ac:picMkLst>
        </pc:picChg>
        <pc:cxnChg chg="add del mod">
          <ac:chgData name="Abhishek Majumdar" userId="c4785034709a76bf" providerId="LiveId" clId="{07C398DD-1067-4A13-92E4-917A2F0FAA89}" dt="2021-10-07T02:39:45.928" v="1179" actId="478"/>
          <ac:cxnSpMkLst>
            <pc:docMk/>
            <pc:sldMk cId="3672560335" sldId="326"/>
            <ac:cxnSpMk id="11" creationId="{BF41C966-09C7-4C0B-8CA9-D7274B421959}"/>
          </ac:cxnSpMkLst>
        </pc:cxnChg>
        <pc:cxnChg chg="add del mod">
          <ac:chgData name="Abhishek Majumdar" userId="c4785034709a76bf" providerId="LiveId" clId="{07C398DD-1067-4A13-92E4-917A2F0FAA89}" dt="2021-10-07T02:36:17.812" v="997" actId="478"/>
          <ac:cxnSpMkLst>
            <pc:docMk/>
            <pc:sldMk cId="3672560335" sldId="326"/>
            <ac:cxnSpMk id="20" creationId="{F90A5C1C-0718-4175-89A5-96FEB0045B5A}"/>
          </ac:cxnSpMkLst>
        </pc:cxnChg>
        <pc:cxnChg chg="add del mod">
          <ac:chgData name="Abhishek Majumdar" userId="c4785034709a76bf" providerId="LiveId" clId="{07C398DD-1067-4A13-92E4-917A2F0FAA89}" dt="2021-10-07T02:38:02.257" v="1091" actId="478"/>
          <ac:cxnSpMkLst>
            <pc:docMk/>
            <pc:sldMk cId="3672560335" sldId="326"/>
            <ac:cxnSpMk id="25" creationId="{DDC779F5-225D-4ECF-A666-5A8F47325ED0}"/>
          </ac:cxnSpMkLst>
        </pc:cxnChg>
        <pc:cxnChg chg="add mod topLvl">
          <ac:chgData name="Abhishek Majumdar" userId="c4785034709a76bf" providerId="LiveId" clId="{07C398DD-1067-4A13-92E4-917A2F0FAA89}" dt="2021-10-07T02:49:21.321" v="1348" actId="164"/>
          <ac:cxnSpMkLst>
            <pc:docMk/>
            <pc:sldMk cId="3672560335" sldId="326"/>
            <ac:cxnSpMk id="28" creationId="{77E9C8C7-D57E-4D8C-AF83-C3F61D231D2F}"/>
          </ac:cxnSpMkLst>
        </pc:cxnChg>
        <pc:cxnChg chg="add del mod">
          <ac:chgData name="Abhishek Majumdar" userId="c4785034709a76bf" providerId="LiveId" clId="{07C398DD-1067-4A13-92E4-917A2F0FAA89}" dt="2021-10-07T02:38:18.048" v="1093" actId="478"/>
          <ac:cxnSpMkLst>
            <pc:docMk/>
            <pc:sldMk cId="3672560335" sldId="326"/>
            <ac:cxnSpMk id="30" creationId="{D6A2840D-0010-4BC1-9549-775FCB9E3EDF}"/>
          </ac:cxnSpMkLst>
        </pc:cxnChg>
        <pc:cxnChg chg="add mod topLvl">
          <ac:chgData name="Abhishek Majumdar" userId="c4785034709a76bf" providerId="LiveId" clId="{07C398DD-1067-4A13-92E4-917A2F0FAA89}" dt="2021-10-07T02:49:21.321" v="1348" actId="164"/>
          <ac:cxnSpMkLst>
            <pc:docMk/>
            <pc:sldMk cId="3672560335" sldId="326"/>
            <ac:cxnSpMk id="32" creationId="{D4D17BBE-03B6-4277-AD6C-DAE8FCD90779}"/>
          </ac:cxnSpMkLst>
        </pc:cxnChg>
        <pc:cxnChg chg="add del mod">
          <ac:chgData name="Abhishek Majumdar" userId="c4785034709a76bf" providerId="LiveId" clId="{07C398DD-1067-4A13-92E4-917A2F0FAA89}" dt="2021-10-07T02:48:04.685" v="1302" actId="478"/>
          <ac:cxnSpMkLst>
            <pc:docMk/>
            <pc:sldMk cId="3672560335" sldId="326"/>
            <ac:cxnSpMk id="35" creationId="{A916D26C-9A44-4F4E-9CA8-6A9348381A33}"/>
          </ac:cxnSpMkLst>
        </pc:cxnChg>
        <pc:cxnChg chg="add mod">
          <ac:chgData name="Abhishek Majumdar" userId="c4785034709a76bf" providerId="LiveId" clId="{07C398DD-1067-4A13-92E4-917A2F0FAA89}" dt="2021-10-07T02:49:21.321" v="1348" actId="164"/>
          <ac:cxnSpMkLst>
            <pc:docMk/>
            <pc:sldMk cId="3672560335" sldId="326"/>
            <ac:cxnSpMk id="36" creationId="{DFCF280E-7BD1-4FB1-A05C-58C8FF73D738}"/>
          </ac:cxnSpMkLst>
        </pc:cxnChg>
        <pc:cxnChg chg="add mod topLvl">
          <ac:chgData name="Abhishek Majumdar" userId="c4785034709a76bf" providerId="LiveId" clId="{07C398DD-1067-4A13-92E4-917A2F0FAA89}" dt="2021-10-07T02:49:21.321" v="1348" actId="164"/>
          <ac:cxnSpMkLst>
            <pc:docMk/>
            <pc:sldMk cId="3672560335" sldId="326"/>
            <ac:cxnSpMk id="42" creationId="{578354F8-ADD4-4117-9244-67CD92020B4E}"/>
          </ac:cxnSpMkLst>
        </pc:cxnChg>
        <pc:cxnChg chg="add mod">
          <ac:chgData name="Abhishek Majumdar" userId="c4785034709a76bf" providerId="LiveId" clId="{07C398DD-1067-4A13-92E4-917A2F0FAA89}" dt="2021-10-07T02:49:21.321" v="1348" actId="164"/>
          <ac:cxnSpMkLst>
            <pc:docMk/>
            <pc:sldMk cId="3672560335" sldId="326"/>
            <ac:cxnSpMk id="58" creationId="{D9F2D1E6-414B-490E-8B7B-F17C836DAB63}"/>
          </ac:cxnSpMkLst>
        </pc:cxnChg>
      </pc:sldChg>
      <pc:sldChg chg="add del">
        <pc:chgData name="Abhishek Majumdar" userId="c4785034709a76bf" providerId="LiveId" clId="{07C398DD-1067-4A13-92E4-917A2F0FAA89}" dt="2021-10-07T13:44:10.701" v="1648"/>
        <pc:sldMkLst>
          <pc:docMk/>
          <pc:sldMk cId="1573726701" sldId="327"/>
        </pc:sldMkLst>
      </pc:sldChg>
      <pc:sldChg chg="addSp modSp add mod">
        <pc:chgData name="Abhishek Majumdar" userId="c4785034709a76bf" providerId="LiveId" clId="{07C398DD-1067-4A13-92E4-917A2F0FAA89}" dt="2021-10-07T14:15:26.045" v="2419" actId="113"/>
        <pc:sldMkLst>
          <pc:docMk/>
          <pc:sldMk cId="2835044905" sldId="327"/>
        </pc:sldMkLst>
        <pc:spChg chg="add mod">
          <ac:chgData name="Abhishek Majumdar" userId="c4785034709a76bf" providerId="LiveId" clId="{07C398DD-1067-4A13-92E4-917A2F0FAA89}" dt="2021-10-07T13:53:31.850" v="1884" actId="1036"/>
          <ac:spMkLst>
            <pc:docMk/>
            <pc:sldMk cId="2835044905" sldId="327"/>
            <ac:spMk id="4" creationId="{DE6B8614-2C50-4B5E-845C-DA21C6652E22}"/>
          </ac:spMkLst>
        </pc:spChg>
        <pc:spChg chg="mod">
          <ac:chgData name="Abhishek Majumdar" userId="c4785034709a76bf" providerId="LiveId" clId="{07C398DD-1067-4A13-92E4-917A2F0FAA89}" dt="2021-10-07T14:15:26.045" v="2419" actId="113"/>
          <ac:spMkLst>
            <pc:docMk/>
            <pc:sldMk cId="2835044905" sldId="327"/>
            <ac:spMk id="926" creationId="{00000000-0000-0000-0000-000000000000}"/>
          </ac:spMkLst>
        </pc:spChg>
        <pc:spChg chg="mod">
          <ac:chgData name="Abhishek Majumdar" userId="c4785034709a76bf" providerId="LiveId" clId="{07C398DD-1067-4A13-92E4-917A2F0FAA89}" dt="2021-10-07T13:53:38.854" v="1889" actId="6549"/>
          <ac:spMkLst>
            <pc:docMk/>
            <pc:sldMk cId="2835044905" sldId="327"/>
            <ac:spMk id="927" creationId="{00000000-0000-0000-0000-000000000000}"/>
          </ac:spMkLst>
        </pc:spChg>
      </pc:sldChg>
      <pc:sldChg chg="addSp delSp modSp add mod">
        <pc:chgData name="Abhishek Majumdar" userId="c4785034709a76bf" providerId="LiveId" clId="{07C398DD-1067-4A13-92E4-917A2F0FAA89}" dt="2021-10-07T14:21:16.275" v="2475" actId="20577"/>
        <pc:sldMkLst>
          <pc:docMk/>
          <pc:sldMk cId="2063510032" sldId="328"/>
        </pc:sldMkLst>
        <pc:spChg chg="add del mod">
          <ac:chgData name="Abhishek Majumdar" userId="c4785034709a76bf" providerId="LiveId" clId="{07C398DD-1067-4A13-92E4-917A2F0FAA89}" dt="2021-10-07T14:03:04.327" v="1986" actId="767"/>
          <ac:spMkLst>
            <pc:docMk/>
            <pc:sldMk cId="2063510032" sldId="328"/>
            <ac:spMk id="2" creationId="{0E0F001E-39AD-4ED6-A763-596098652DA8}"/>
          </ac:spMkLst>
        </pc:spChg>
        <pc:spChg chg="add mod">
          <ac:chgData name="Abhishek Majumdar" userId="c4785034709a76bf" providerId="LiveId" clId="{07C398DD-1067-4A13-92E4-917A2F0FAA89}" dt="2021-10-07T14:21:16.275" v="2475" actId="20577"/>
          <ac:spMkLst>
            <pc:docMk/>
            <pc:sldMk cId="2063510032" sldId="328"/>
            <ac:spMk id="3" creationId="{16876DFD-2744-46CE-9BDA-1421A3028B67}"/>
          </ac:spMkLst>
        </pc:spChg>
        <pc:spChg chg="del">
          <ac:chgData name="Abhishek Majumdar" userId="c4785034709a76bf" providerId="LiveId" clId="{07C398DD-1067-4A13-92E4-917A2F0FAA89}" dt="2021-10-07T14:04:16.100" v="2005" actId="478"/>
          <ac:spMkLst>
            <pc:docMk/>
            <pc:sldMk cId="2063510032" sldId="328"/>
            <ac:spMk id="4" creationId="{DE6B8614-2C50-4B5E-845C-DA21C6652E22}"/>
          </ac:spMkLst>
        </pc:spChg>
        <pc:spChg chg="mod">
          <ac:chgData name="Abhishek Majumdar" userId="c4785034709a76bf" providerId="LiveId" clId="{07C398DD-1067-4A13-92E4-917A2F0FAA89}" dt="2021-10-07T14:14:40.763" v="2385" actId="1036"/>
          <ac:spMkLst>
            <pc:docMk/>
            <pc:sldMk cId="2063510032" sldId="328"/>
            <ac:spMk id="926" creationId="{00000000-0000-0000-0000-000000000000}"/>
          </ac:spMkLst>
        </pc:spChg>
        <pc:spChg chg="mod">
          <ac:chgData name="Abhishek Majumdar" userId="c4785034709a76bf" providerId="LiveId" clId="{07C398DD-1067-4A13-92E4-917A2F0FAA89}" dt="2021-10-07T14:04:09.390" v="2004" actId="20577"/>
          <ac:spMkLst>
            <pc:docMk/>
            <pc:sldMk cId="2063510032" sldId="328"/>
            <ac:spMk id="927" creationId="{00000000-0000-0000-0000-000000000000}"/>
          </ac:spMkLst>
        </pc:spChg>
      </pc:sldChg>
      <pc:sldMasterChg chg="delSldLayout">
        <pc:chgData name="Abhishek Majumdar" userId="c4785034709a76bf" providerId="LiveId" clId="{07C398DD-1067-4A13-92E4-917A2F0FAA89}" dt="2021-10-07T13:44:16.991" v="1650" actId="47"/>
        <pc:sldMasterMkLst>
          <pc:docMk/>
          <pc:sldMasterMk cId="0" sldId="2147483730"/>
        </pc:sldMasterMkLst>
        <pc:sldLayoutChg chg="del">
          <pc:chgData name="Abhishek Majumdar" userId="c4785034709a76bf" providerId="LiveId" clId="{07C398DD-1067-4A13-92E4-917A2F0FAA89}" dt="2021-10-07T13:44:16.991" v="1650" actId="47"/>
          <pc:sldLayoutMkLst>
            <pc:docMk/>
            <pc:sldMasterMk cId="0" sldId="2147483730"/>
            <pc:sldLayoutMk cId="0" sldId="214748365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72221" y="892147"/>
            <a:ext cx="4513557" cy="2538876"/>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28599" y="3653292"/>
            <a:ext cx="6399213" cy="4940449"/>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5" name="Google Shape;5;n"/>
          <p:cNvSpPr/>
          <p:nvPr/>
        </p:nvSpPr>
        <p:spPr>
          <a:xfrm>
            <a:off x="0" y="219019"/>
            <a:ext cx="6857999" cy="515594"/>
          </a:xfrm>
          <a:prstGeom prst="rect">
            <a:avLst/>
          </a:prstGeom>
          <a:solidFill>
            <a:srgbClr val="58595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 name="Google Shape;6;n"/>
          <p:cNvGrpSpPr/>
          <p:nvPr/>
        </p:nvGrpSpPr>
        <p:grpSpPr>
          <a:xfrm>
            <a:off x="5648189" y="363344"/>
            <a:ext cx="970075" cy="217635"/>
            <a:chOff x="0" y="1299"/>
            <a:chExt cx="7680" cy="1723"/>
          </a:xfrm>
        </p:grpSpPr>
        <p:sp>
          <p:nvSpPr>
            <p:cNvPr id="7" name="Google Shape;7;n"/>
            <p:cNvSpPr/>
            <p:nvPr/>
          </p:nvSpPr>
          <p:spPr>
            <a:xfrm>
              <a:off x="6110" y="1391"/>
              <a:ext cx="1429" cy="1516"/>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8;n"/>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9;n"/>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 name="Google Shape;10;n"/>
          <p:cNvSpPr txBox="1">
            <a:spLocks noGrp="1"/>
          </p:cNvSpPr>
          <p:nvPr>
            <p:ph type="sldNum" idx="12"/>
          </p:nvPr>
        </p:nvSpPr>
        <p:spPr>
          <a:xfrm>
            <a:off x="328021" y="254365"/>
            <a:ext cx="1808276" cy="45878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US" sz="1600" b="0" u="none">
                <a:solidFill>
                  <a:schemeClr val="lt1"/>
                </a:solidFill>
                <a:latin typeface="Arial"/>
                <a:ea typeface="Arial"/>
                <a:cs typeface="Arial"/>
                <a:sym typeface="Arial"/>
              </a:rPr>
              <a:t>‹#›</a:t>
            </a:fld>
            <a:endParaRPr sz="1600" b="0" u="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extLst>
    <p:ext uri="{620B2872-D7B9-4A21-9093-7833F8D536E1}">
      <p15:sldGuideLst xmlns:p15="http://schemas.microsoft.com/office/powerpoint/2012/main">
        <p15:guide id="1" pos="144">
          <p15:clr>
            <a:srgbClr val="F26B43"/>
          </p15:clr>
        </p15:guide>
        <p15:guide id="2" pos="4176">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1: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4" name="Google Shape;884;p1:notes"/>
          <p:cNvSpPr txBox="1">
            <a:spLocks noGrp="1"/>
          </p:cNvSpPr>
          <p:nvPr>
            <p:ph type="body" idx="1"/>
          </p:nvPr>
        </p:nvSpPr>
        <p:spPr>
          <a:xfrm>
            <a:off x="228599" y="3653292"/>
            <a:ext cx="6399213" cy="4940449"/>
          </a:xfrm>
          <a:prstGeom prst="rect">
            <a:avLst/>
          </a:prstGeom>
          <a:noFill/>
          <a:ln>
            <a:noFill/>
          </a:ln>
        </p:spPr>
        <p:txBody>
          <a:bodyPr spcFirstLastPara="1" wrap="square" lIns="91425" tIns="45700" rIns="91425" bIns="45700" anchor="t" anchorCtr="0">
            <a:noAutofit/>
          </a:bodyPr>
          <a:lstStyle/>
          <a:p>
            <a:pPr marL="171450" lvl="0" indent="-57150" algn="l" rtl="0">
              <a:spcBef>
                <a:spcPts val="0"/>
              </a:spcBef>
              <a:spcAft>
                <a:spcPts val="0"/>
              </a:spcAft>
              <a:buClr>
                <a:schemeClr val="lt1"/>
              </a:buClr>
              <a:buSzPts val="1800"/>
              <a:buNone/>
            </a:pPr>
            <a:endParaRPr/>
          </a:p>
        </p:txBody>
      </p:sp>
      <p:sp>
        <p:nvSpPr>
          <p:cNvPr id="885" name="Google Shape;885;p1:notes"/>
          <p:cNvSpPr txBox="1">
            <a:spLocks noGrp="1"/>
          </p:cNvSpPr>
          <p:nvPr>
            <p:ph type="sldNum" idx="12"/>
          </p:nvPr>
        </p:nvSpPr>
        <p:spPr>
          <a:xfrm>
            <a:off x="328021" y="254365"/>
            <a:ext cx="1808276" cy="45878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27: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3" name="Google Shape;1093;p27: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p28: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5" name="Google Shape;1105;p28: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29: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1" name="Google Shape;1111;p29: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p31: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3" name="Google Shape;1133;p31: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p33: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3" name="Google Shape;1153;p33: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p35: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3" name="Google Shape;1173;p35: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p36: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7" name="Google Shape;1187;p36: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p37: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5" name="Google Shape;1195;p37: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p38: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8" name="Google Shape;1208;p38: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p39: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4" name="Google Shape;1214;p39: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6: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4" name="Google Shape;924;p6: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1675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p40: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0" name="Google Shape;1220;p40: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p41: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0" name="Google Shape;1230;p41: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42: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6" name="Google Shape;1236;p42: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p43: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2" name="Google Shape;1242;p43: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p44: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8" name="Google Shape;1248;p44: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p59: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9" name="Google Shape;1369;p59: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p60: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4" name="Google Shape;1414;p60: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p61: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0" name="Google Shape;1460;p61: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p62: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9" name="Google Shape;1539;p62: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p63: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2" name="Google Shape;1552;p63: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6: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4" name="Google Shape;924;p6: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8142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p64: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5" name="Google Shape;1575;p64: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p65: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3" name="Google Shape;1613;p65: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p66: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7" name="Google Shape;1647;p66: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6: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4" name="Google Shape;924;p6: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2198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6: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4" name="Google Shape;924;p6: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8520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6: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4" name="Google Shape;924;p6: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847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6: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4" name="Google Shape;924;p6: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603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9: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3" name="Google Shape;943;p9: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0829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10:notes"/>
          <p:cNvSpPr txBox="1">
            <a:spLocks noGrp="1"/>
          </p:cNvSpPr>
          <p:nvPr>
            <p:ph type="body" idx="1"/>
          </p:nvPr>
        </p:nvSpPr>
        <p:spPr>
          <a:xfrm>
            <a:off x="228599" y="3653292"/>
            <a:ext cx="6399213" cy="494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9" name="Google Shape;949;p10:notes"/>
          <p:cNvSpPr>
            <a:spLocks noGrp="1" noRot="1" noChangeAspect="1"/>
          </p:cNvSpPr>
          <p:nvPr>
            <p:ph type="sldImg" idx="2"/>
          </p:nvPr>
        </p:nvSpPr>
        <p:spPr>
          <a:xfrm>
            <a:off x="1173163" y="892175"/>
            <a:ext cx="4511675" cy="2538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Reverse" type="title">
  <p:cSld name="TITLE">
    <p:bg>
      <p:bgPr>
        <a:solidFill>
          <a:schemeClr val="dk1"/>
        </a:solidFill>
        <a:effectLst/>
      </p:bgPr>
    </p:bg>
    <p:spTree>
      <p:nvGrpSpPr>
        <p:cNvPr id="1" name="Shape 17"/>
        <p:cNvGrpSpPr/>
        <p:nvPr/>
      </p:nvGrpSpPr>
      <p:grpSpPr>
        <a:xfrm>
          <a:off x="0" y="0"/>
          <a:ext cx="0" cy="0"/>
          <a:chOff x="0" y="0"/>
          <a:chExt cx="0" cy="0"/>
        </a:xfrm>
      </p:grpSpPr>
      <p:sp>
        <p:nvSpPr>
          <p:cNvPr id="18" name="Google Shape;18;p2"/>
          <p:cNvSpPr txBox="1">
            <a:spLocks noGrp="1"/>
          </p:cNvSpPr>
          <p:nvPr>
            <p:ph type="ctrTitle"/>
          </p:nvPr>
        </p:nvSpPr>
        <p:spPr>
          <a:xfrm>
            <a:off x="228600" y="228600"/>
            <a:ext cx="11735708" cy="1878806"/>
          </a:xfrm>
          <a:prstGeom prst="rect">
            <a:avLst/>
          </a:prstGeom>
          <a:noFill/>
          <a:ln>
            <a:noFill/>
          </a:ln>
        </p:spPr>
        <p:txBody>
          <a:bodyPr spcFirstLastPara="1" wrap="square" lIns="0" tIns="0" rIns="0" bIns="0" anchor="b" anchorCtr="0">
            <a:normAutofit/>
          </a:bodyPr>
          <a:lstStyle>
            <a:lvl1pPr lvl="0" algn="ctr">
              <a:lnSpc>
                <a:spcPct val="90000"/>
              </a:lnSpc>
              <a:spcBef>
                <a:spcPts val="0"/>
              </a:spcBef>
              <a:spcAft>
                <a:spcPts val="0"/>
              </a:spcAft>
              <a:buClr>
                <a:schemeClr val="lt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228600" y="2197381"/>
            <a:ext cx="11734800" cy="560805"/>
          </a:xfrm>
          <a:prstGeom prst="rect">
            <a:avLst/>
          </a:prstGeom>
          <a:noFill/>
          <a:ln>
            <a:noFill/>
          </a:ln>
        </p:spPr>
        <p:txBody>
          <a:bodyPr spcFirstLastPara="1" wrap="square" lIns="0" tIns="0" rIns="0" bIns="0" anchor="t" anchorCtr="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20" name="Google Shape;20;p2"/>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21" name="Google Shape;21;p2"/>
          <p:cNvGrpSpPr/>
          <p:nvPr/>
        </p:nvGrpSpPr>
        <p:grpSpPr>
          <a:xfrm>
            <a:off x="4696483" y="3537022"/>
            <a:ext cx="2661854" cy="1797997"/>
            <a:chOff x="-2931" y="-4852"/>
            <a:chExt cx="17157" cy="11589"/>
          </a:xfrm>
        </p:grpSpPr>
        <p:sp>
          <p:nvSpPr>
            <p:cNvPr id="22" name="Google Shape;22;p2"/>
            <p:cNvSpPr/>
            <p:nvPr/>
          </p:nvSpPr>
          <p:spPr>
            <a:xfrm>
              <a:off x="3516" y="-4567"/>
              <a:ext cx="4245" cy="4568"/>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 name="Google Shape;23;p2"/>
            <p:cNvSpPr/>
            <p:nvPr/>
          </p:nvSpPr>
          <p:spPr>
            <a:xfrm>
              <a:off x="-2931" y="1653"/>
              <a:ext cx="17157" cy="5084"/>
            </a:xfrm>
            <a:custGeom>
              <a:avLst/>
              <a:gdLst/>
              <a:ahLst/>
              <a:cxnLst/>
              <a:rect l="l" t="t" r="r" b="b"/>
              <a:pathLst>
                <a:path w="974" h="286" extrusionOk="0">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 name="Google Shape;24;p2"/>
            <p:cNvSpPr/>
            <p:nvPr/>
          </p:nvSpPr>
          <p:spPr>
            <a:xfrm>
              <a:off x="3111" y="-4852"/>
              <a:ext cx="5020" cy="5066"/>
            </a:xfrm>
            <a:custGeom>
              <a:avLst/>
              <a:gdLst/>
              <a:ahLst/>
              <a:cxnLst/>
              <a:rect l="l" t="t" r="r" b="b"/>
              <a:pathLst>
                <a:path w="285" h="285" extrusionOk="0">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 Reverse">
  <p:cSld name="Section Header + Reverse">
    <p:bg>
      <p:bgPr>
        <a:solidFill>
          <a:schemeClr val="dk1"/>
        </a:solidFill>
        <a:effectLst/>
      </p:bgPr>
    </p:bg>
    <p:spTree>
      <p:nvGrpSpPr>
        <p:cNvPr id="1" name="Shape 408"/>
        <p:cNvGrpSpPr/>
        <p:nvPr/>
      </p:nvGrpSpPr>
      <p:grpSpPr>
        <a:xfrm>
          <a:off x="0" y="0"/>
          <a:ext cx="0" cy="0"/>
          <a:chOff x="0" y="0"/>
          <a:chExt cx="0" cy="0"/>
        </a:xfrm>
      </p:grpSpPr>
      <p:sp>
        <p:nvSpPr>
          <p:cNvPr id="409" name="Google Shape;409;p41"/>
          <p:cNvSpPr txBox="1">
            <a:spLocks noGrp="1"/>
          </p:cNvSpPr>
          <p:nvPr>
            <p:ph type="body" idx="1"/>
          </p:nvPr>
        </p:nvSpPr>
        <p:spPr>
          <a:xfrm>
            <a:off x="457200" y="3348968"/>
            <a:ext cx="11277600" cy="1316037"/>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1000"/>
              </a:spcBef>
              <a:spcAft>
                <a:spcPts val="0"/>
              </a:spcAft>
              <a:buSzPts val="2400"/>
              <a:buNone/>
              <a:defRPr sz="2400">
                <a:solidFill>
                  <a:srgbClr val="F4F4F4"/>
                </a:solidFill>
              </a:defRPr>
            </a:lvl1pPr>
            <a:lvl2pPr marL="914400" lvl="1" indent="-228600" algn="l">
              <a:lnSpc>
                <a:spcPct val="90000"/>
              </a:lnSpc>
              <a:spcBef>
                <a:spcPts val="500"/>
              </a:spcBef>
              <a:spcAft>
                <a:spcPts val="0"/>
              </a:spcAft>
              <a:buSzPts val="2000"/>
              <a:buNone/>
              <a:defRPr sz="2000">
                <a:solidFill>
                  <a:srgbClr val="F4F4F4"/>
                </a:solidFill>
              </a:defRPr>
            </a:lvl2pPr>
            <a:lvl3pPr marL="1371600" lvl="2" indent="-228600" algn="l">
              <a:lnSpc>
                <a:spcPct val="90000"/>
              </a:lnSpc>
              <a:spcBef>
                <a:spcPts val="500"/>
              </a:spcBef>
              <a:spcAft>
                <a:spcPts val="0"/>
              </a:spcAft>
              <a:buSzPts val="1800"/>
              <a:buNone/>
              <a:defRPr sz="1800">
                <a:solidFill>
                  <a:srgbClr val="F4F4F4"/>
                </a:solidFill>
              </a:defRPr>
            </a:lvl3pPr>
            <a:lvl4pPr marL="1828800" lvl="3" indent="-228600" algn="l">
              <a:lnSpc>
                <a:spcPct val="90000"/>
              </a:lnSpc>
              <a:spcBef>
                <a:spcPts val="500"/>
              </a:spcBef>
              <a:spcAft>
                <a:spcPts val="0"/>
              </a:spcAft>
              <a:buSzPts val="1600"/>
              <a:buNone/>
              <a:defRPr sz="1600">
                <a:solidFill>
                  <a:srgbClr val="F4F4F4"/>
                </a:solidFill>
              </a:defRPr>
            </a:lvl4pPr>
            <a:lvl5pPr marL="2286000" lvl="4" indent="-228600" algn="l">
              <a:lnSpc>
                <a:spcPct val="90000"/>
              </a:lnSpc>
              <a:spcBef>
                <a:spcPts val="500"/>
              </a:spcBef>
              <a:spcAft>
                <a:spcPts val="0"/>
              </a:spcAft>
              <a:buSzPts val="1600"/>
              <a:buNone/>
              <a:defRPr sz="1600">
                <a:solidFill>
                  <a:srgbClr val="F4F4F4"/>
                </a:solidFill>
              </a:defRPr>
            </a:lvl5pPr>
            <a:lvl6pPr marL="2743200" lvl="5" indent="-228600" algn="l">
              <a:lnSpc>
                <a:spcPct val="90000"/>
              </a:lnSpc>
              <a:spcBef>
                <a:spcPts val="500"/>
              </a:spcBef>
              <a:spcAft>
                <a:spcPts val="0"/>
              </a:spcAft>
              <a:buClr>
                <a:srgbClr val="F4F4F4"/>
              </a:buClr>
              <a:buSzPts val="1600"/>
              <a:buNone/>
              <a:defRPr sz="1600">
                <a:solidFill>
                  <a:srgbClr val="F4F4F4"/>
                </a:solidFill>
              </a:defRPr>
            </a:lvl6pPr>
            <a:lvl7pPr marL="3200400" lvl="6" indent="-228600" algn="l">
              <a:lnSpc>
                <a:spcPct val="90000"/>
              </a:lnSpc>
              <a:spcBef>
                <a:spcPts val="500"/>
              </a:spcBef>
              <a:spcAft>
                <a:spcPts val="0"/>
              </a:spcAft>
              <a:buClr>
                <a:srgbClr val="F4F4F4"/>
              </a:buClr>
              <a:buSzPts val="1600"/>
              <a:buNone/>
              <a:defRPr sz="1600">
                <a:solidFill>
                  <a:srgbClr val="F4F4F4"/>
                </a:solidFill>
              </a:defRPr>
            </a:lvl7pPr>
            <a:lvl8pPr marL="3657600" lvl="7" indent="-228600" algn="l">
              <a:lnSpc>
                <a:spcPct val="90000"/>
              </a:lnSpc>
              <a:spcBef>
                <a:spcPts val="500"/>
              </a:spcBef>
              <a:spcAft>
                <a:spcPts val="0"/>
              </a:spcAft>
              <a:buClr>
                <a:srgbClr val="F4F4F4"/>
              </a:buClr>
              <a:buSzPts val="1600"/>
              <a:buNone/>
              <a:defRPr sz="1600">
                <a:solidFill>
                  <a:srgbClr val="F4F4F4"/>
                </a:solidFill>
              </a:defRPr>
            </a:lvl8pPr>
            <a:lvl9pPr marL="4114800" lvl="8" indent="-228600" algn="l">
              <a:lnSpc>
                <a:spcPct val="90000"/>
              </a:lnSpc>
              <a:spcBef>
                <a:spcPts val="500"/>
              </a:spcBef>
              <a:spcAft>
                <a:spcPts val="0"/>
              </a:spcAft>
              <a:buClr>
                <a:srgbClr val="F4F4F4"/>
              </a:buClr>
              <a:buSzPts val="1600"/>
              <a:buNone/>
              <a:defRPr sz="1600">
                <a:solidFill>
                  <a:srgbClr val="F4F4F4"/>
                </a:solidFill>
              </a:defRPr>
            </a:lvl9pPr>
          </a:lstStyle>
          <a:p>
            <a:endParaRPr/>
          </a:p>
        </p:txBody>
      </p:sp>
      <p:sp>
        <p:nvSpPr>
          <p:cNvPr id="410" name="Google Shape;410;p41"/>
          <p:cNvSpPr txBox="1">
            <a:spLocks noGrp="1"/>
          </p:cNvSpPr>
          <p:nvPr>
            <p:ph type="title"/>
          </p:nvPr>
        </p:nvSpPr>
        <p:spPr>
          <a:xfrm>
            <a:off x="457200" y="2016299"/>
            <a:ext cx="11277600" cy="1123761"/>
          </a:xfrm>
          <a:prstGeom prst="rect">
            <a:avLst/>
          </a:prstGeom>
          <a:noFill/>
          <a:ln>
            <a:noFill/>
          </a:ln>
        </p:spPr>
        <p:txBody>
          <a:bodyPr spcFirstLastPara="1" wrap="square" lIns="0" tIns="0" rIns="0" bIns="0" anchor="b" anchorCtr="0">
            <a:normAutofit/>
          </a:bodyPr>
          <a:lstStyle>
            <a:lvl1pPr lvl="0" algn="ctr">
              <a:lnSpc>
                <a:spcPct val="90000"/>
              </a:lnSpc>
              <a:spcBef>
                <a:spcPts val="0"/>
              </a:spcBef>
              <a:spcAft>
                <a:spcPts val="0"/>
              </a:spcAft>
              <a:buClr>
                <a:schemeClr val="lt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1" name="Google Shape;411;p41"/>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12"/>
        <p:cNvGrpSpPr/>
        <p:nvPr/>
      </p:nvGrpSpPr>
      <p:grpSpPr>
        <a:xfrm>
          <a:off x="0" y="0"/>
          <a:ext cx="0" cy="0"/>
          <a:chOff x="0" y="0"/>
          <a:chExt cx="0" cy="0"/>
        </a:xfrm>
      </p:grpSpPr>
      <p:sp>
        <p:nvSpPr>
          <p:cNvPr id="413" name="Google Shape;413;p42"/>
          <p:cNvSpPr txBox="1">
            <a:spLocks noGrp="1"/>
          </p:cNvSpPr>
          <p:nvPr>
            <p:ph type="body" idx="1"/>
          </p:nvPr>
        </p:nvSpPr>
        <p:spPr>
          <a:xfrm>
            <a:off x="457199" y="1575772"/>
            <a:ext cx="5400846" cy="549590"/>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4" name="Google Shape;414;p42"/>
          <p:cNvSpPr txBox="1">
            <a:spLocks noGrp="1"/>
          </p:cNvSpPr>
          <p:nvPr>
            <p:ph type="body" idx="2"/>
          </p:nvPr>
        </p:nvSpPr>
        <p:spPr>
          <a:xfrm>
            <a:off x="457199" y="2370023"/>
            <a:ext cx="5400846" cy="3513066"/>
          </a:xfrm>
          <a:prstGeom prst="rect">
            <a:avLst/>
          </a:prstGeom>
          <a:noFill/>
          <a:ln>
            <a:noFill/>
          </a:ln>
        </p:spPr>
        <p:txBody>
          <a:bodyPr spcFirstLastPara="1" wrap="square" lIns="0" tIns="0" rIns="0" bIns="0" anchor="t" anchorCtr="0">
            <a:normAutofit/>
          </a:bodyPr>
          <a:lstStyle>
            <a:lvl1pPr marL="457200" lvl="0" indent="-381000" algn="l">
              <a:lnSpc>
                <a:spcPct val="90000"/>
              </a:lnSpc>
              <a:spcBef>
                <a:spcPts val="1000"/>
              </a:spcBef>
              <a:spcAft>
                <a:spcPts val="0"/>
              </a:spcAft>
              <a:buSzPts val="2400"/>
              <a:buChar char="•"/>
              <a:defRPr sz="2400"/>
            </a:lvl1pPr>
            <a:lvl2pPr marL="914400" lvl="1" indent="-355600" algn="l">
              <a:lnSpc>
                <a:spcPct val="90000"/>
              </a:lnSpc>
              <a:spcBef>
                <a:spcPts val="500"/>
              </a:spcBef>
              <a:spcAft>
                <a:spcPts val="0"/>
              </a:spcAft>
              <a:buSzPts val="2000"/>
              <a:buChar char="—"/>
              <a:defRPr sz="2000"/>
            </a:lvl2pPr>
            <a:lvl3pPr marL="1371600" lvl="2" indent="-342900" algn="l">
              <a:lnSpc>
                <a:spcPct val="90000"/>
              </a:lnSpc>
              <a:spcBef>
                <a:spcPts val="500"/>
              </a:spcBef>
              <a:spcAft>
                <a:spcPts val="0"/>
              </a:spcAft>
              <a:buSzPts val="1800"/>
              <a:buChar char="•"/>
              <a:defRPr sz="1800"/>
            </a:lvl3pPr>
            <a:lvl4pPr marL="1828800" lvl="3" indent="-342900" algn="l">
              <a:lnSpc>
                <a:spcPct val="90000"/>
              </a:lnSpc>
              <a:spcBef>
                <a:spcPts val="500"/>
              </a:spcBef>
              <a:spcAft>
                <a:spcPts val="0"/>
              </a:spcAft>
              <a:buSzPts val="1800"/>
              <a:buChar char="•"/>
              <a:defRPr sz="1800"/>
            </a:lvl4pPr>
            <a:lvl5pPr marL="2286000" lvl="4" indent="-342900" algn="l">
              <a:lnSpc>
                <a:spcPct val="90000"/>
              </a:lnSpc>
              <a:spcBef>
                <a:spcPts val="500"/>
              </a:spcBef>
              <a:spcAft>
                <a:spcPts val="0"/>
              </a:spcAft>
              <a:buSzPts val="1800"/>
              <a:buChar char="•"/>
              <a:defRPr sz="1800"/>
            </a:lvl5pPr>
            <a:lvl6pPr marL="2743200" lvl="5" indent="-228600" algn="l">
              <a:lnSpc>
                <a:spcPct val="90000"/>
              </a:lnSpc>
              <a:spcBef>
                <a:spcPts val="500"/>
              </a:spcBef>
              <a:spcAft>
                <a:spcPts val="0"/>
              </a:spcAft>
              <a:buClr>
                <a:schemeClr val="dk1"/>
              </a:buClr>
              <a:buSzPts val="1800"/>
              <a:buNone/>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5" name="Google Shape;415;p42"/>
          <p:cNvSpPr txBox="1">
            <a:spLocks noGrp="1"/>
          </p:cNvSpPr>
          <p:nvPr>
            <p:ph type="body" idx="3"/>
          </p:nvPr>
        </p:nvSpPr>
        <p:spPr>
          <a:xfrm>
            <a:off x="6333954" y="1575772"/>
            <a:ext cx="5400846" cy="549590"/>
          </a:xfrm>
          <a:prstGeom prst="rect">
            <a:avLst/>
          </a:prstGeom>
          <a:noFill/>
          <a:ln>
            <a:noFill/>
          </a:ln>
        </p:spPr>
        <p:txBody>
          <a:bodyPr spcFirstLastPara="1" wrap="square" lIns="0" tIns="0" rIns="0" bIns="0" anchor="ctr"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6" name="Google Shape;416;p42"/>
          <p:cNvSpPr txBox="1">
            <a:spLocks noGrp="1"/>
          </p:cNvSpPr>
          <p:nvPr>
            <p:ph type="body" idx="4"/>
          </p:nvPr>
        </p:nvSpPr>
        <p:spPr>
          <a:xfrm>
            <a:off x="6333954" y="2370023"/>
            <a:ext cx="5400846" cy="3513066"/>
          </a:xfrm>
          <a:prstGeom prst="rect">
            <a:avLst/>
          </a:prstGeom>
          <a:noFill/>
          <a:ln>
            <a:noFill/>
          </a:ln>
        </p:spPr>
        <p:txBody>
          <a:bodyPr spcFirstLastPara="1" wrap="square" lIns="0" tIns="0" rIns="0" bIns="0" anchor="t" anchorCtr="0">
            <a:normAutofit/>
          </a:bodyPr>
          <a:lstStyle>
            <a:lvl1pPr marL="457200" lvl="0" indent="-381000" algn="l">
              <a:lnSpc>
                <a:spcPct val="90000"/>
              </a:lnSpc>
              <a:spcBef>
                <a:spcPts val="1000"/>
              </a:spcBef>
              <a:spcAft>
                <a:spcPts val="0"/>
              </a:spcAft>
              <a:buSzPts val="2400"/>
              <a:buChar char="•"/>
              <a:defRPr sz="2400"/>
            </a:lvl1pPr>
            <a:lvl2pPr marL="914400" lvl="1" indent="-355600" algn="l">
              <a:lnSpc>
                <a:spcPct val="90000"/>
              </a:lnSpc>
              <a:spcBef>
                <a:spcPts val="500"/>
              </a:spcBef>
              <a:spcAft>
                <a:spcPts val="0"/>
              </a:spcAft>
              <a:buSzPts val="2000"/>
              <a:buChar char="—"/>
              <a:defRPr sz="2000"/>
            </a:lvl2pPr>
            <a:lvl3pPr marL="1371600" lvl="2" indent="-342900" algn="l">
              <a:lnSpc>
                <a:spcPct val="90000"/>
              </a:lnSpc>
              <a:spcBef>
                <a:spcPts val="500"/>
              </a:spcBef>
              <a:spcAft>
                <a:spcPts val="0"/>
              </a:spcAft>
              <a:buSzPts val="1800"/>
              <a:buChar char="•"/>
              <a:defRPr sz="1800"/>
            </a:lvl3pPr>
            <a:lvl4pPr marL="1828800" lvl="3" indent="-342900" algn="l">
              <a:lnSpc>
                <a:spcPct val="90000"/>
              </a:lnSpc>
              <a:spcBef>
                <a:spcPts val="500"/>
              </a:spcBef>
              <a:spcAft>
                <a:spcPts val="0"/>
              </a:spcAft>
              <a:buSzPts val="1800"/>
              <a:buChar char="•"/>
              <a:defRPr sz="1800"/>
            </a:lvl4pPr>
            <a:lvl5pPr marL="2286000" lvl="4" indent="-342900" algn="l">
              <a:lnSpc>
                <a:spcPct val="90000"/>
              </a:lnSpc>
              <a:spcBef>
                <a:spcPts val="500"/>
              </a:spcBef>
              <a:spcAft>
                <a:spcPts val="0"/>
              </a:spcAft>
              <a:buSzPts val="1800"/>
              <a:buChar char="•"/>
              <a:defRPr sz="1800"/>
            </a:lvl5pPr>
            <a:lvl6pPr marL="2743200" lvl="5" indent="-228600" algn="l">
              <a:lnSpc>
                <a:spcPct val="90000"/>
              </a:lnSpc>
              <a:spcBef>
                <a:spcPts val="500"/>
              </a:spcBef>
              <a:spcAft>
                <a:spcPts val="0"/>
              </a:spcAft>
              <a:buClr>
                <a:schemeClr val="dk1"/>
              </a:buClr>
              <a:buSzPts val="1800"/>
              <a:buNone/>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7" name="Google Shape;417;p42"/>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8" name="Google Shape;418;p42"/>
          <p:cNvSpPr/>
          <p:nvPr/>
        </p:nvSpPr>
        <p:spPr>
          <a:xfrm>
            <a:off x="0" y="6111689"/>
            <a:ext cx="12192000" cy="746312"/>
          </a:xfrm>
          <a:prstGeom prst="rect">
            <a:avLst/>
          </a:prstGeom>
          <a:solidFill>
            <a:srgbClr val="58595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9" name="Google Shape;419;p42"/>
          <p:cNvSpPr txBox="1">
            <a:spLocks noGrp="1"/>
          </p:cNvSpPr>
          <p:nvPr>
            <p:ph type="ftr" idx="11"/>
          </p:nvPr>
        </p:nvSpPr>
        <p:spPr>
          <a:xfrm>
            <a:off x="838200" y="6356351"/>
            <a:ext cx="8572500" cy="2730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0" name="Google Shape;420;p42"/>
          <p:cNvSpPr txBox="1">
            <a:spLocks noGrp="1"/>
          </p:cNvSpPr>
          <p:nvPr>
            <p:ph type="sldNum" idx="12"/>
          </p:nvPr>
        </p:nvSpPr>
        <p:spPr>
          <a:xfrm>
            <a:off x="228600" y="6356350"/>
            <a:ext cx="431800" cy="273050"/>
          </a:xfrm>
          <a:prstGeom prst="rect">
            <a:avLst/>
          </a:prstGeom>
          <a:noFill/>
          <a:ln>
            <a:noFill/>
          </a:ln>
        </p:spPr>
        <p:txBody>
          <a:bodyPr spcFirstLastPara="1" wrap="square" lIns="0" tIns="0" rIns="0" bIns="0" anchor="b" anchorCtr="0">
            <a:noAutofit/>
          </a:bodyPr>
          <a:lstStyle>
            <a:lvl1pPr marL="0" lvl="0" indent="0" algn="l">
              <a:spcBef>
                <a:spcPts val="0"/>
              </a:spcBef>
              <a:buNone/>
              <a:defRPr sz="900">
                <a:solidFill>
                  <a:schemeClr val="lt2"/>
                </a:solidFill>
                <a:latin typeface="Arial"/>
                <a:ea typeface="Arial"/>
                <a:cs typeface="Arial"/>
                <a:sym typeface="Arial"/>
              </a:defRPr>
            </a:lvl1pPr>
            <a:lvl2pPr marL="0" lvl="1" indent="0" algn="l">
              <a:spcBef>
                <a:spcPts val="0"/>
              </a:spcBef>
              <a:buNone/>
              <a:defRPr sz="900">
                <a:solidFill>
                  <a:schemeClr val="lt2"/>
                </a:solidFill>
                <a:latin typeface="Arial"/>
                <a:ea typeface="Arial"/>
                <a:cs typeface="Arial"/>
                <a:sym typeface="Arial"/>
              </a:defRPr>
            </a:lvl2pPr>
            <a:lvl3pPr marL="0" lvl="2" indent="0" algn="l">
              <a:spcBef>
                <a:spcPts val="0"/>
              </a:spcBef>
              <a:buNone/>
              <a:defRPr sz="900">
                <a:solidFill>
                  <a:schemeClr val="lt2"/>
                </a:solidFill>
                <a:latin typeface="Arial"/>
                <a:ea typeface="Arial"/>
                <a:cs typeface="Arial"/>
                <a:sym typeface="Arial"/>
              </a:defRPr>
            </a:lvl3pPr>
            <a:lvl4pPr marL="0" lvl="3" indent="0" algn="l">
              <a:spcBef>
                <a:spcPts val="0"/>
              </a:spcBef>
              <a:buNone/>
              <a:defRPr sz="900">
                <a:solidFill>
                  <a:schemeClr val="lt2"/>
                </a:solidFill>
                <a:latin typeface="Arial"/>
                <a:ea typeface="Arial"/>
                <a:cs typeface="Arial"/>
                <a:sym typeface="Arial"/>
              </a:defRPr>
            </a:lvl4pPr>
            <a:lvl5pPr marL="0" lvl="4" indent="0" algn="l">
              <a:spcBef>
                <a:spcPts val="0"/>
              </a:spcBef>
              <a:buNone/>
              <a:defRPr sz="900">
                <a:solidFill>
                  <a:schemeClr val="lt2"/>
                </a:solidFill>
                <a:latin typeface="Arial"/>
                <a:ea typeface="Arial"/>
                <a:cs typeface="Arial"/>
                <a:sym typeface="Arial"/>
              </a:defRPr>
            </a:lvl5pPr>
            <a:lvl6pPr marL="0" lvl="5" indent="0" algn="l">
              <a:spcBef>
                <a:spcPts val="0"/>
              </a:spcBef>
              <a:buNone/>
              <a:defRPr sz="900">
                <a:solidFill>
                  <a:schemeClr val="lt2"/>
                </a:solidFill>
                <a:latin typeface="Arial"/>
                <a:ea typeface="Arial"/>
                <a:cs typeface="Arial"/>
                <a:sym typeface="Arial"/>
              </a:defRPr>
            </a:lvl6pPr>
            <a:lvl7pPr marL="0" lvl="6" indent="0" algn="l">
              <a:spcBef>
                <a:spcPts val="0"/>
              </a:spcBef>
              <a:buNone/>
              <a:defRPr sz="900">
                <a:solidFill>
                  <a:schemeClr val="lt2"/>
                </a:solidFill>
                <a:latin typeface="Arial"/>
                <a:ea typeface="Arial"/>
                <a:cs typeface="Arial"/>
                <a:sym typeface="Arial"/>
              </a:defRPr>
            </a:lvl7pPr>
            <a:lvl8pPr marL="0" lvl="7" indent="0" algn="l">
              <a:spcBef>
                <a:spcPts val="0"/>
              </a:spcBef>
              <a:buNone/>
              <a:defRPr sz="900">
                <a:solidFill>
                  <a:schemeClr val="lt2"/>
                </a:solidFill>
                <a:latin typeface="Arial"/>
                <a:ea typeface="Arial"/>
                <a:cs typeface="Arial"/>
                <a:sym typeface="Arial"/>
              </a:defRPr>
            </a:lvl8pPr>
            <a:lvl9pPr marL="0" lvl="8" indent="0" algn="l">
              <a:spcBef>
                <a:spcPts val="0"/>
              </a:spcBef>
              <a:buNone/>
              <a:defRPr sz="900">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grpSp>
        <p:nvGrpSpPr>
          <p:cNvPr id="421" name="Google Shape;421;p42"/>
          <p:cNvGrpSpPr/>
          <p:nvPr/>
        </p:nvGrpSpPr>
        <p:grpSpPr>
          <a:xfrm>
            <a:off x="10557955" y="6320597"/>
            <a:ext cx="1404165" cy="315023"/>
            <a:chOff x="0" y="1299"/>
            <a:chExt cx="7680" cy="1723"/>
          </a:xfrm>
        </p:grpSpPr>
        <p:sp>
          <p:nvSpPr>
            <p:cNvPr id="422" name="Google Shape;422;p42"/>
            <p:cNvSpPr/>
            <p:nvPr/>
          </p:nvSpPr>
          <p:spPr>
            <a:xfrm>
              <a:off x="6110" y="1391"/>
              <a:ext cx="1429" cy="1516"/>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3" name="Google Shape;423;p42"/>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4" name="Google Shape;424;p42"/>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425" name="Google Shape;425;p42"/>
          <p:cNvSpPr txBox="1">
            <a:spLocks noGrp="1"/>
          </p:cNvSpPr>
          <p:nvPr>
            <p:ph type="title"/>
          </p:nvPr>
        </p:nvSpPr>
        <p:spPr>
          <a:xfrm>
            <a:off x="457200" y="228601"/>
            <a:ext cx="11277600" cy="1123761"/>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6"/>
        <p:cNvGrpSpPr/>
        <p:nvPr/>
      </p:nvGrpSpPr>
      <p:grpSpPr>
        <a:xfrm>
          <a:off x="0" y="0"/>
          <a:ext cx="0" cy="0"/>
          <a:chOff x="0" y="0"/>
          <a:chExt cx="0" cy="0"/>
        </a:xfrm>
      </p:grpSpPr>
      <p:sp>
        <p:nvSpPr>
          <p:cNvPr id="427" name="Google Shape;427;p43"/>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8" name="Google Shape;428;p43"/>
          <p:cNvSpPr txBox="1">
            <a:spLocks noGrp="1"/>
          </p:cNvSpPr>
          <p:nvPr>
            <p:ph type="ftr" idx="11"/>
          </p:nvPr>
        </p:nvSpPr>
        <p:spPr>
          <a:xfrm>
            <a:off x="838200" y="6356351"/>
            <a:ext cx="8572500" cy="2730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9" name="Google Shape;429;p43"/>
          <p:cNvSpPr txBox="1">
            <a:spLocks noGrp="1"/>
          </p:cNvSpPr>
          <p:nvPr>
            <p:ph type="sldNum" idx="12"/>
          </p:nvPr>
        </p:nvSpPr>
        <p:spPr>
          <a:xfrm>
            <a:off x="228600" y="6356350"/>
            <a:ext cx="431800" cy="273050"/>
          </a:xfrm>
          <a:prstGeom prst="rect">
            <a:avLst/>
          </a:prstGeom>
          <a:noFill/>
          <a:ln>
            <a:noFill/>
          </a:ln>
        </p:spPr>
        <p:txBody>
          <a:bodyPr spcFirstLastPara="1" wrap="square" lIns="0" tIns="0" rIns="0" bIns="0" anchor="b"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o not use  ">
  <p:cSld name="do not use  ">
    <p:bg>
      <p:bgPr>
        <a:solidFill>
          <a:schemeClr val="dk2"/>
        </a:solidFill>
        <a:effectLst/>
      </p:bgPr>
    </p:bg>
    <p:spTree>
      <p:nvGrpSpPr>
        <p:cNvPr id="1" name="Shape 430"/>
        <p:cNvGrpSpPr/>
        <p:nvPr/>
      </p:nvGrpSpPr>
      <p:grpSpPr>
        <a:xfrm>
          <a:off x="0" y="0"/>
          <a:ext cx="0" cy="0"/>
          <a:chOff x="0" y="0"/>
          <a:chExt cx="0" cy="0"/>
        </a:xfrm>
      </p:grpSpPr>
      <p:sp>
        <p:nvSpPr>
          <p:cNvPr id="431" name="Google Shape;431;p44"/>
          <p:cNvSpPr txBox="1"/>
          <p:nvPr/>
        </p:nvSpPr>
        <p:spPr>
          <a:xfrm>
            <a:off x="228600" y="1459230"/>
            <a:ext cx="11734800" cy="39395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500">
                <a:solidFill>
                  <a:schemeClr val="lt1"/>
                </a:solidFill>
                <a:latin typeface="Arial"/>
                <a:ea typeface="Arial"/>
                <a:cs typeface="Arial"/>
                <a:sym typeface="Arial"/>
              </a:rPr>
              <a:t>Photo</a:t>
            </a:r>
            <a:br>
              <a:rPr lang="en-US" sz="12500">
                <a:solidFill>
                  <a:schemeClr val="lt1"/>
                </a:solidFill>
                <a:latin typeface="Arial"/>
                <a:ea typeface="Arial"/>
                <a:cs typeface="Arial"/>
                <a:sym typeface="Arial"/>
              </a:rPr>
            </a:br>
            <a:r>
              <a:rPr lang="en-US" sz="12500">
                <a:solidFill>
                  <a:schemeClr val="lt1"/>
                </a:solidFill>
                <a:latin typeface="Arial"/>
                <a:ea typeface="Arial"/>
                <a:cs typeface="Arial"/>
                <a:sym typeface="Arial"/>
              </a:rPr>
              <a:t>Grids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hoto: 6-up">
  <p:cSld name="Photo: 6-up">
    <p:bg>
      <p:bgPr>
        <a:solidFill>
          <a:schemeClr val="lt1"/>
        </a:solidFill>
        <a:effectLst/>
      </p:bgPr>
    </p:bg>
    <p:spTree>
      <p:nvGrpSpPr>
        <p:cNvPr id="1" name="Shape 432"/>
        <p:cNvGrpSpPr/>
        <p:nvPr/>
      </p:nvGrpSpPr>
      <p:grpSpPr>
        <a:xfrm>
          <a:off x="0" y="0"/>
          <a:ext cx="0" cy="0"/>
          <a:chOff x="0" y="0"/>
          <a:chExt cx="0" cy="0"/>
        </a:xfrm>
      </p:grpSpPr>
      <p:sp>
        <p:nvSpPr>
          <p:cNvPr id="433" name="Google Shape;433;p45"/>
          <p:cNvSpPr>
            <a:spLocks noGrp="1"/>
          </p:cNvSpPr>
          <p:nvPr>
            <p:ph type="pic" idx="2"/>
          </p:nvPr>
        </p:nvSpPr>
        <p:spPr>
          <a:xfrm>
            <a:off x="4107180" y="0"/>
            <a:ext cx="397764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34" name="Google Shape;434;p45"/>
          <p:cNvSpPr>
            <a:spLocks noGrp="1"/>
          </p:cNvSpPr>
          <p:nvPr>
            <p:ph type="pic" idx="3"/>
          </p:nvPr>
        </p:nvSpPr>
        <p:spPr>
          <a:xfrm>
            <a:off x="0" y="0"/>
            <a:ext cx="397764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35" name="Google Shape;435;p45"/>
          <p:cNvSpPr>
            <a:spLocks noGrp="1"/>
          </p:cNvSpPr>
          <p:nvPr>
            <p:ph type="pic" idx="4"/>
          </p:nvPr>
        </p:nvSpPr>
        <p:spPr>
          <a:xfrm>
            <a:off x="8214360" y="0"/>
            <a:ext cx="397764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36" name="Google Shape;436;p45"/>
          <p:cNvSpPr>
            <a:spLocks noGrp="1"/>
          </p:cNvSpPr>
          <p:nvPr>
            <p:ph type="pic" idx="5"/>
          </p:nvPr>
        </p:nvSpPr>
        <p:spPr>
          <a:xfrm>
            <a:off x="4107180" y="3483864"/>
            <a:ext cx="397764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37" name="Google Shape;437;p45"/>
          <p:cNvSpPr>
            <a:spLocks noGrp="1"/>
          </p:cNvSpPr>
          <p:nvPr>
            <p:ph type="pic" idx="6"/>
          </p:nvPr>
        </p:nvSpPr>
        <p:spPr>
          <a:xfrm>
            <a:off x="0" y="3483864"/>
            <a:ext cx="397764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38" name="Google Shape;438;p45"/>
          <p:cNvSpPr>
            <a:spLocks noGrp="1"/>
          </p:cNvSpPr>
          <p:nvPr>
            <p:ph type="pic" idx="7"/>
          </p:nvPr>
        </p:nvSpPr>
        <p:spPr>
          <a:xfrm>
            <a:off x="8214360" y="3483864"/>
            <a:ext cx="397764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hoto: 8-up">
  <p:cSld name="Photo: 8-up">
    <p:bg>
      <p:bgPr>
        <a:solidFill>
          <a:schemeClr val="lt1"/>
        </a:solidFill>
        <a:effectLst/>
      </p:bgPr>
    </p:bg>
    <p:spTree>
      <p:nvGrpSpPr>
        <p:cNvPr id="1" name="Shape 439"/>
        <p:cNvGrpSpPr/>
        <p:nvPr/>
      </p:nvGrpSpPr>
      <p:grpSpPr>
        <a:xfrm>
          <a:off x="0" y="0"/>
          <a:ext cx="0" cy="0"/>
          <a:chOff x="0" y="0"/>
          <a:chExt cx="0" cy="0"/>
        </a:xfrm>
      </p:grpSpPr>
      <p:sp>
        <p:nvSpPr>
          <p:cNvPr id="440" name="Google Shape;440;p46"/>
          <p:cNvSpPr>
            <a:spLocks noGrp="1"/>
          </p:cNvSpPr>
          <p:nvPr>
            <p:ph type="pic" idx="2"/>
          </p:nvPr>
        </p:nvSpPr>
        <p:spPr>
          <a:xfrm>
            <a:off x="9247632" y="3483864"/>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41" name="Google Shape;441;p46"/>
          <p:cNvSpPr>
            <a:spLocks noGrp="1"/>
          </p:cNvSpPr>
          <p:nvPr>
            <p:ph type="pic" idx="3"/>
          </p:nvPr>
        </p:nvSpPr>
        <p:spPr>
          <a:xfrm>
            <a:off x="9247632" y="0"/>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42" name="Google Shape;442;p46"/>
          <p:cNvSpPr>
            <a:spLocks noGrp="1"/>
          </p:cNvSpPr>
          <p:nvPr>
            <p:ph type="pic" idx="4"/>
          </p:nvPr>
        </p:nvSpPr>
        <p:spPr>
          <a:xfrm>
            <a:off x="6163056" y="3483864"/>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43" name="Google Shape;443;p46"/>
          <p:cNvSpPr>
            <a:spLocks noGrp="1"/>
          </p:cNvSpPr>
          <p:nvPr>
            <p:ph type="pic" idx="5"/>
          </p:nvPr>
        </p:nvSpPr>
        <p:spPr>
          <a:xfrm>
            <a:off x="6163056" y="0"/>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44" name="Google Shape;444;p46"/>
          <p:cNvSpPr>
            <a:spLocks noGrp="1"/>
          </p:cNvSpPr>
          <p:nvPr>
            <p:ph type="pic" idx="6"/>
          </p:nvPr>
        </p:nvSpPr>
        <p:spPr>
          <a:xfrm>
            <a:off x="3081528" y="3483864"/>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45" name="Google Shape;445;p46"/>
          <p:cNvSpPr>
            <a:spLocks noGrp="1"/>
          </p:cNvSpPr>
          <p:nvPr>
            <p:ph type="pic" idx="7"/>
          </p:nvPr>
        </p:nvSpPr>
        <p:spPr>
          <a:xfrm>
            <a:off x="3081528" y="0"/>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46" name="Google Shape;446;p46"/>
          <p:cNvSpPr>
            <a:spLocks noGrp="1"/>
          </p:cNvSpPr>
          <p:nvPr>
            <p:ph type="pic" idx="8"/>
          </p:nvPr>
        </p:nvSpPr>
        <p:spPr>
          <a:xfrm>
            <a:off x="0" y="3483864"/>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47" name="Google Shape;447;p46"/>
          <p:cNvSpPr>
            <a:spLocks noGrp="1"/>
          </p:cNvSpPr>
          <p:nvPr>
            <p:ph type="pic" idx="9"/>
          </p:nvPr>
        </p:nvSpPr>
        <p:spPr>
          <a:xfrm>
            <a:off x="0" y="0"/>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hoto: 16-up">
  <p:cSld name="Photo: 16-up">
    <p:bg>
      <p:bgPr>
        <a:solidFill>
          <a:srgbClr val="FFFFFF"/>
        </a:solidFill>
        <a:effectLst/>
      </p:bgPr>
    </p:bg>
    <p:spTree>
      <p:nvGrpSpPr>
        <p:cNvPr id="1" name="Shape 448"/>
        <p:cNvGrpSpPr/>
        <p:nvPr/>
      </p:nvGrpSpPr>
      <p:grpSpPr>
        <a:xfrm>
          <a:off x="0" y="0"/>
          <a:ext cx="0" cy="0"/>
          <a:chOff x="0" y="0"/>
          <a:chExt cx="0" cy="0"/>
        </a:xfrm>
      </p:grpSpPr>
      <p:sp>
        <p:nvSpPr>
          <p:cNvPr id="449" name="Google Shape;449;p47"/>
          <p:cNvSpPr>
            <a:spLocks noGrp="1"/>
          </p:cNvSpPr>
          <p:nvPr>
            <p:ph type="pic" idx="2"/>
          </p:nvPr>
        </p:nvSpPr>
        <p:spPr>
          <a:xfrm>
            <a:off x="9247632" y="5230368"/>
            <a:ext cx="2944368"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50" name="Google Shape;450;p47"/>
          <p:cNvSpPr>
            <a:spLocks noGrp="1"/>
          </p:cNvSpPr>
          <p:nvPr>
            <p:ph type="pic" idx="3"/>
          </p:nvPr>
        </p:nvSpPr>
        <p:spPr>
          <a:xfrm>
            <a:off x="6165087" y="5230368"/>
            <a:ext cx="2944368"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51" name="Google Shape;451;p47"/>
          <p:cNvSpPr>
            <a:spLocks noGrp="1"/>
          </p:cNvSpPr>
          <p:nvPr>
            <p:ph type="pic" idx="4"/>
          </p:nvPr>
        </p:nvSpPr>
        <p:spPr>
          <a:xfrm>
            <a:off x="3082543" y="5230368"/>
            <a:ext cx="2944368"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52" name="Google Shape;452;p47"/>
          <p:cNvSpPr>
            <a:spLocks noGrp="1"/>
          </p:cNvSpPr>
          <p:nvPr>
            <p:ph type="pic" idx="5"/>
          </p:nvPr>
        </p:nvSpPr>
        <p:spPr>
          <a:xfrm>
            <a:off x="0" y="5230368"/>
            <a:ext cx="2944368"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53" name="Google Shape;453;p47"/>
          <p:cNvSpPr>
            <a:spLocks noGrp="1"/>
          </p:cNvSpPr>
          <p:nvPr>
            <p:ph type="pic" idx="6"/>
          </p:nvPr>
        </p:nvSpPr>
        <p:spPr>
          <a:xfrm>
            <a:off x="9247632" y="3483864"/>
            <a:ext cx="2944368"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54" name="Google Shape;454;p47"/>
          <p:cNvSpPr>
            <a:spLocks noGrp="1"/>
          </p:cNvSpPr>
          <p:nvPr>
            <p:ph type="pic" idx="7"/>
          </p:nvPr>
        </p:nvSpPr>
        <p:spPr>
          <a:xfrm>
            <a:off x="6165087" y="3483864"/>
            <a:ext cx="2944368"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55" name="Google Shape;455;p47"/>
          <p:cNvSpPr>
            <a:spLocks noGrp="1"/>
          </p:cNvSpPr>
          <p:nvPr>
            <p:ph type="pic" idx="8"/>
          </p:nvPr>
        </p:nvSpPr>
        <p:spPr>
          <a:xfrm>
            <a:off x="3082543" y="3483864"/>
            <a:ext cx="2944368"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56" name="Google Shape;456;p47"/>
          <p:cNvSpPr>
            <a:spLocks noGrp="1"/>
          </p:cNvSpPr>
          <p:nvPr>
            <p:ph type="pic" idx="9"/>
          </p:nvPr>
        </p:nvSpPr>
        <p:spPr>
          <a:xfrm>
            <a:off x="0" y="3483864"/>
            <a:ext cx="2944368"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57" name="Google Shape;457;p47"/>
          <p:cNvSpPr>
            <a:spLocks noGrp="1"/>
          </p:cNvSpPr>
          <p:nvPr>
            <p:ph type="pic" idx="13"/>
          </p:nvPr>
        </p:nvSpPr>
        <p:spPr>
          <a:xfrm>
            <a:off x="9247632" y="1746504"/>
            <a:ext cx="2944368"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58" name="Google Shape;458;p47"/>
          <p:cNvSpPr>
            <a:spLocks noGrp="1"/>
          </p:cNvSpPr>
          <p:nvPr>
            <p:ph type="pic" idx="14"/>
          </p:nvPr>
        </p:nvSpPr>
        <p:spPr>
          <a:xfrm>
            <a:off x="6165087" y="1746504"/>
            <a:ext cx="2944368"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59" name="Google Shape;459;p47"/>
          <p:cNvSpPr>
            <a:spLocks noGrp="1"/>
          </p:cNvSpPr>
          <p:nvPr>
            <p:ph type="pic" idx="15"/>
          </p:nvPr>
        </p:nvSpPr>
        <p:spPr>
          <a:xfrm>
            <a:off x="3082543" y="1746504"/>
            <a:ext cx="2944368"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60" name="Google Shape;460;p47"/>
          <p:cNvSpPr>
            <a:spLocks noGrp="1"/>
          </p:cNvSpPr>
          <p:nvPr>
            <p:ph type="pic" idx="16"/>
          </p:nvPr>
        </p:nvSpPr>
        <p:spPr>
          <a:xfrm>
            <a:off x="0" y="1746504"/>
            <a:ext cx="2944368"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61" name="Google Shape;461;p47"/>
          <p:cNvSpPr>
            <a:spLocks noGrp="1"/>
          </p:cNvSpPr>
          <p:nvPr>
            <p:ph type="pic" idx="17"/>
          </p:nvPr>
        </p:nvSpPr>
        <p:spPr>
          <a:xfrm>
            <a:off x="9247632" y="0"/>
            <a:ext cx="2944368"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62" name="Google Shape;462;p47"/>
          <p:cNvSpPr>
            <a:spLocks noGrp="1"/>
          </p:cNvSpPr>
          <p:nvPr>
            <p:ph type="pic" idx="18"/>
          </p:nvPr>
        </p:nvSpPr>
        <p:spPr>
          <a:xfrm>
            <a:off x="6165087" y="0"/>
            <a:ext cx="2944368"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63" name="Google Shape;463;p47"/>
          <p:cNvSpPr>
            <a:spLocks noGrp="1"/>
          </p:cNvSpPr>
          <p:nvPr>
            <p:ph type="pic" idx="19"/>
          </p:nvPr>
        </p:nvSpPr>
        <p:spPr>
          <a:xfrm>
            <a:off x="3082543" y="0"/>
            <a:ext cx="2944368"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64" name="Google Shape;464;p47"/>
          <p:cNvSpPr>
            <a:spLocks noGrp="1"/>
          </p:cNvSpPr>
          <p:nvPr>
            <p:ph type="pic" idx="20"/>
          </p:nvPr>
        </p:nvSpPr>
        <p:spPr>
          <a:xfrm>
            <a:off x="0" y="0"/>
            <a:ext cx="2944368"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hoto: 12-up">
  <p:cSld name="Photo: 12-up">
    <p:bg>
      <p:bgPr>
        <a:solidFill>
          <a:srgbClr val="FFFFFF"/>
        </a:solidFill>
        <a:effectLst/>
      </p:bgPr>
    </p:bg>
    <p:spTree>
      <p:nvGrpSpPr>
        <p:cNvPr id="1" name="Shape 465"/>
        <p:cNvGrpSpPr/>
        <p:nvPr/>
      </p:nvGrpSpPr>
      <p:grpSpPr>
        <a:xfrm>
          <a:off x="0" y="0"/>
          <a:ext cx="0" cy="0"/>
          <a:chOff x="0" y="0"/>
          <a:chExt cx="0" cy="0"/>
        </a:xfrm>
      </p:grpSpPr>
      <p:sp>
        <p:nvSpPr>
          <p:cNvPr id="466" name="Google Shape;466;p48"/>
          <p:cNvSpPr>
            <a:spLocks noGrp="1"/>
          </p:cNvSpPr>
          <p:nvPr>
            <p:ph type="pic" idx="2"/>
          </p:nvPr>
        </p:nvSpPr>
        <p:spPr>
          <a:xfrm>
            <a:off x="9247632" y="4654296"/>
            <a:ext cx="2944368" cy="2203704"/>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67" name="Google Shape;467;p48"/>
          <p:cNvSpPr>
            <a:spLocks noGrp="1"/>
          </p:cNvSpPr>
          <p:nvPr>
            <p:ph type="pic" idx="3"/>
          </p:nvPr>
        </p:nvSpPr>
        <p:spPr>
          <a:xfrm>
            <a:off x="6165087" y="4654296"/>
            <a:ext cx="2944368" cy="2203704"/>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68" name="Google Shape;468;p48"/>
          <p:cNvSpPr>
            <a:spLocks noGrp="1"/>
          </p:cNvSpPr>
          <p:nvPr>
            <p:ph type="pic" idx="4"/>
          </p:nvPr>
        </p:nvSpPr>
        <p:spPr>
          <a:xfrm>
            <a:off x="3082543" y="4654296"/>
            <a:ext cx="2944368" cy="2203704"/>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69" name="Google Shape;469;p48"/>
          <p:cNvSpPr>
            <a:spLocks noGrp="1"/>
          </p:cNvSpPr>
          <p:nvPr>
            <p:ph type="pic" idx="5"/>
          </p:nvPr>
        </p:nvSpPr>
        <p:spPr>
          <a:xfrm>
            <a:off x="0" y="4654296"/>
            <a:ext cx="2944368" cy="2203704"/>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70" name="Google Shape;470;p48"/>
          <p:cNvSpPr>
            <a:spLocks noGrp="1"/>
          </p:cNvSpPr>
          <p:nvPr>
            <p:ph type="pic" idx="6"/>
          </p:nvPr>
        </p:nvSpPr>
        <p:spPr>
          <a:xfrm>
            <a:off x="9247632" y="2327148"/>
            <a:ext cx="2944368" cy="2203704"/>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71" name="Google Shape;471;p48"/>
          <p:cNvSpPr>
            <a:spLocks noGrp="1"/>
          </p:cNvSpPr>
          <p:nvPr>
            <p:ph type="pic" idx="7"/>
          </p:nvPr>
        </p:nvSpPr>
        <p:spPr>
          <a:xfrm>
            <a:off x="6165087" y="2327148"/>
            <a:ext cx="2944368" cy="2203704"/>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72" name="Google Shape;472;p48"/>
          <p:cNvSpPr>
            <a:spLocks noGrp="1"/>
          </p:cNvSpPr>
          <p:nvPr>
            <p:ph type="pic" idx="8"/>
          </p:nvPr>
        </p:nvSpPr>
        <p:spPr>
          <a:xfrm>
            <a:off x="3082543" y="2327148"/>
            <a:ext cx="2944368" cy="2203704"/>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73" name="Google Shape;473;p48"/>
          <p:cNvSpPr>
            <a:spLocks noGrp="1"/>
          </p:cNvSpPr>
          <p:nvPr>
            <p:ph type="pic" idx="9"/>
          </p:nvPr>
        </p:nvSpPr>
        <p:spPr>
          <a:xfrm>
            <a:off x="0" y="2327148"/>
            <a:ext cx="2944368" cy="2203704"/>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74" name="Google Shape;474;p48"/>
          <p:cNvSpPr>
            <a:spLocks noGrp="1"/>
          </p:cNvSpPr>
          <p:nvPr>
            <p:ph type="pic" idx="13"/>
          </p:nvPr>
        </p:nvSpPr>
        <p:spPr>
          <a:xfrm>
            <a:off x="9247632" y="0"/>
            <a:ext cx="2944368" cy="2203704"/>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75" name="Google Shape;475;p48"/>
          <p:cNvSpPr>
            <a:spLocks noGrp="1"/>
          </p:cNvSpPr>
          <p:nvPr>
            <p:ph type="pic" idx="14"/>
          </p:nvPr>
        </p:nvSpPr>
        <p:spPr>
          <a:xfrm>
            <a:off x="6165087" y="0"/>
            <a:ext cx="2944368" cy="2203704"/>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76" name="Google Shape;476;p48"/>
          <p:cNvSpPr>
            <a:spLocks noGrp="1"/>
          </p:cNvSpPr>
          <p:nvPr>
            <p:ph type="pic" idx="15"/>
          </p:nvPr>
        </p:nvSpPr>
        <p:spPr>
          <a:xfrm>
            <a:off x="3082543" y="0"/>
            <a:ext cx="2944368" cy="2203704"/>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77" name="Google Shape;477;p48"/>
          <p:cNvSpPr>
            <a:spLocks noGrp="1"/>
          </p:cNvSpPr>
          <p:nvPr>
            <p:ph type="pic" idx="16"/>
          </p:nvPr>
        </p:nvSpPr>
        <p:spPr>
          <a:xfrm>
            <a:off x="0" y="0"/>
            <a:ext cx="2944368" cy="2203704"/>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hoto: 20-up">
  <p:cSld name="Photo: 20-up">
    <p:bg>
      <p:bgPr>
        <a:solidFill>
          <a:schemeClr val="lt1"/>
        </a:solidFill>
        <a:effectLst/>
      </p:bgPr>
    </p:bg>
    <p:spTree>
      <p:nvGrpSpPr>
        <p:cNvPr id="1" name="Shape 478"/>
        <p:cNvGrpSpPr/>
        <p:nvPr/>
      </p:nvGrpSpPr>
      <p:grpSpPr>
        <a:xfrm>
          <a:off x="0" y="0"/>
          <a:ext cx="0" cy="0"/>
          <a:chOff x="0" y="0"/>
          <a:chExt cx="0" cy="0"/>
        </a:xfrm>
      </p:grpSpPr>
      <p:sp>
        <p:nvSpPr>
          <p:cNvPr id="479" name="Google Shape;479;p49"/>
          <p:cNvSpPr>
            <a:spLocks noGrp="1"/>
          </p:cNvSpPr>
          <p:nvPr>
            <p:ph type="pic" idx="2"/>
          </p:nvPr>
        </p:nvSpPr>
        <p:spPr>
          <a:xfrm>
            <a:off x="9860280" y="5230368"/>
            <a:ext cx="2331720"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80" name="Google Shape;480;p49"/>
          <p:cNvSpPr>
            <a:spLocks noGrp="1"/>
          </p:cNvSpPr>
          <p:nvPr>
            <p:ph type="pic" idx="3"/>
          </p:nvPr>
        </p:nvSpPr>
        <p:spPr>
          <a:xfrm>
            <a:off x="9860280" y="3483864"/>
            <a:ext cx="2331720"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81" name="Google Shape;481;p49"/>
          <p:cNvSpPr>
            <a:spLocks noGrp="1"/>
          </p:cNvSpPr>
          <p:nvPr>
            <p:ph type="pic" idx="4"/>
          </p:nvPr>
        </p:nvSpPr>
        <p:spPr>
          <a:xfrm>
            <a:off x="9860280" y="1746504"/>
            <a:ext cx="2331720"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82" name="Google Shape;482;p49"/>
          <p:cNvSpPr>
            <a:spLocks noGrp="1"/>
          </p:cNvSpPr>
          <p:nvPr>
            <p:ph type="pic" idx="5"/>
          </p:nvPr>
        </p:nvSpPr>
        <p:spPr>
          <a:xfrm>
            <a:off x="9860280" y="0"/>
            <a:ext cx="2331720"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83" name="Google Shape;483;p49"/>
          <p:cNvSpPr>
            <a:spLocks noGrp="1"/>
          </p:cNvSpPr>
          <p:nvPr>
            <p:ph type="pic" idx="6"/>
          </p:nvPr>
        </p:nvSpPr>
        <p:spPr>
          <a:xfrm>
            <a:off x="7395209" y="5230368"/>
            <a:ext cx="2331720"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84" name="Google Shape;484;p49"/>
          <p:cNvSpPr>
            <a:spLocks noGrp="1"/>
          </p:cNvSpPr>
          <p:nvPr>
            <p:ph type="pic" idx="7"/>
          </p:nvPr>
        </p:nvSpPr>
        <p:spPr>
          <a:xfrm>
            <a:off x="7395209" y="3483864"/>
            <a:ext cx="2331720"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85" name="Google Shape;485;p49"/>
          <p:cNvSpPr>
            <a:spLocks noGrp="1"/>
          </p:cNvSpPr>
          <p:nvPr>
            <p:ph type="pic" idx="8"/>
          </p:nvPr>
        </p:nvSpPr>
        <p:spPr>
          <a:xfrm>
            <a:off x="7395209" y="1746504"/>
            <a:ext cx="2331720"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86" name="Google Shape;486;p49"/>
          <p:cNvSpPr>
            <a:spLocks noGrp="1"/>
          </p:cNvSpPr>
          <p:nvPr>
            <p:ph type="pic" idx="9"/>
          </p:nvPr>
        </p:nvSpPr>
        <p:spPr>
          <a:xfrm>
            <a:off x="7395209" y="0"/>
            <a:ext cx="2331720"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87" name="Google Shape;487;p49"/>
          <p:cNvSpPr>
            <a:spLocks noGrp="1"/>
          </p:cNvSpPr>
          <p:nvPr>
            <p:ph type="pic" idx="13"/>
          </p:nvPr>
        </p:nvSpPr>
        <p:spPr>
          <a:xfrm>
            <a:off x="4930138" y="5230368"/>
            <a:ext cx="2331720"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88" name="Google Shape;488;p49"/>
          <p:cNvSpPr>
            <a:spLocks noGrp="1"/>
          </p:cNvSpPr>
          <p:nvPr>
            <p:ph type="pic" idx="14"/>
          </p:nvPr>
        </p:nvSpPr>
        <p:spPr>
          <a:xfrm>
            <a:off x="4930138" y="3483864"/>
            <a:ext cx="2331720"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89" name="Google Shape;489;p49"/>
          <p:cNvSpPr>
            <a:spLocks noGrp="1"/>
          </p:cNvSpPr>
          <p:nvPr>
            <p:ph type="pic" idx="15"/>
          </p:nvPr>
        </p:nvSpPr>
        <p:spPr>
          <a:xfrm>
            <a:off x="4930138" y="1746504"/>
            <a:ext cx="2331720"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0" name="Google Shape;490;p49"/>
          <p:cNvSpPr>
            <a:spLocks noGrp="1"/>
          </p:cNvSpPr>
          <p:nvPr>
            <p:ph type="pic" idx="16"/>
          </p:nvPr>
        </p:nvSpPr>
        <p:spPr>
          <a:xfrm>
            <a:off x="4930138" y="0"/>
            <a:ext cx="2331720"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1" name="Google Shape;491;p49"/>
          <p:cNvSpPr>
            <a:spLocks noGrp="1"/>
          </p:cNvSpPr>
          <p:nvPr>
            <p:ph type="pic" idx="17"/>
          </p:nvPr>
        </p:nvSpPr>
        <p:spPr>
          <a:xfrm>
            <a:off x="2468880" y="5230368"/>
            <a:ext cx="2331720"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2" name="Google Shape;492;p49"/>
          <p:cNvSpPr>
            <a:spLocks noGrp="1"/>
          </p:cNvSpPr>
          <p:nvPr>
            <p:ph type="pic" idx="18"/>
          </p:nvPr>
        </p:nvSpPr>
        <p:spPr>
          <a:xfrm>
            <a:off x="2468880" y="3483864"/>
            <a:ext cx="2331720"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3" name="Google Shape;493;p49"/>
          <p:cNvSpPr>
            <a:spLocks noGrp="1"/>
          </p:cNvSpPr>
          <p:nvPr>
            <p:ph type="pic" idx="19"/>
          </p:nvPr>
        </p:nvSpPr>
        <p:spPr>
          <a:xfrm>
            <a:off x="2468880" y="1746504"/>
            <a:ext cx="2331720"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4" name="Google Shape;494;p49"/>
          <p:cNvSpPr>
            <a:spLocks noGrp="1"/>
          </p:cNvSpPr>
          <p:nvPr>
            <p:ph type="pic" idx="20"/>
          </p:nvPr>
        </p:nvSpPr>
        <p:spPr>
          <a:xfrm>
            <a:off x="2468880" y="0"/>
            <a:ext cx="2331720"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5" name="Google Shape;495;p49"/>
          <p:cNvSpPr>
            <a:spLocks noGrp="1"/>
          </p:cNvSpPr>
          <p:nvPr>
            <p:ph type="pic" idx="21"/>
          </p:nvPr>
        </p:nvSpPr>
        <p:spPr>
          <a:xfrm>
            <a:off x="0" y="5230368"/>
            <a:ext cx="2331720"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6" name="Google Shape;496;p49"/>
          <p:cNvSpPr>
            <a:spLocks noGrp="1"/>
          </p:cNvSpPr>
          <p:nvPr>
            <p:ph type="pic" idx="22"/>
          </p:nvPr>
        </p:nvSpPr>
        <p:spPr>
          <a:xfrm>
            <a:off x="0" y="3483864"/>
            <a:ext cx="2331720"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7" name="Google Shape;497;p49"/>
          <p:cNvSpPr>
            <a:spLocks noGrp="1"/>
          </p:cNvSpPr>
          <p:nvPr>
            <p:ph type="pic" idx="23"/>
          </p:nvPr>
        </p:nvSpPr>
        <p:spPr>
          <a:xfrm>
            <a:off x="0" y="1746504"/>
            <a:ext cx="2331720" cy="162763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8" name="Google Shape;498;p49"/>
          <p:cNvSpPr>
            <a:spLocks noGrp="1"/>
          </p:cNvSpPr>
          <p:nvPr>
            <p:ph type="pic" idx="24"/>
          </p:nvPr>
        </p:nvSpPr>
        <p:spPr>
          <a:xfrm>
            <a:off x="0" y="0"/>
            <a:ext cx="2331720" cy="162534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hoto: Mosaic 1">
  <p:cSld name="Photo: Mosaic 1">
    <p:bg>
      <p:bgPr>
        <a:solidFill>
          <a:schemeClr val="lt1"/>
        </a:solidFill>
        <a:effectLst/>
      </p:bgPr>
    </p:bg>
    <p:spTree>
      <p:nvGrpSpPr>
        <p:cNvPr id="1" name="Shape 499"/>
        <p:cNvGrpSpPr/>
        <p:nvPr/>
      </p:nvGrpSpPr>
      <p:grpSpPr>
        <a:xfrm>
          <a:off x="0" y="0"/>
          <a:ext cx="0" cy="0"/>
          <a:chOff x="0" y="0"/>
          <a:chExt cx="0" cy="0"/>
        </a:xfrm>
      </p:grpSpPr>
      <p:sp>
        <p:nvSpPr>
          <p:cNvPr id="500" name="Google Shape;500;p50"/>
          <p:cNvSpPr>
            <a:spLocks noGrp="1"/>
          </p:cNvSpPr>
          <p:nvPr>
            <p:ph type="pic" idx="2"/>
          </p:nvPr>
        </p:nvSpPr>
        <p:spPr>
          <a:xfrm>
            <a:off x="6163056" y="0"/>
            <a:ext cx="6028944" cy="6858000"/>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01" name="Google Shape;501;p50"/>
          <p:cNvSpPr>
            <a:spLocks noGrp="1"/>
          </p:cNvSpPr>
          <p:nvPr>
            <p:ph type="pic" idx="3"/>
          </p:nvPr>
        </p:nvSpPr>
        <p:spPr>
          <a:xfrm>
            <a:off x="3081528" y="3483864"/>
            <a:ext cx="2944368" cy="337344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02" name="Google Shape;502;p50"/>
          <p:cNvSpPr>
            <a:spLocks noGrp="1"/>
          </p:cNvSpPr>
          <p:nvPr>
            <p:ph type="pic" idx="4"/>
          </p:nvPr>
        </p:nvSpPr>
        <p:spPr>
          <a:xfrm>
            <a:off x="3081528" y="0"/>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03" name="Google Shape;503;p50"/>
          <p:cNvSpPr>
            <a:spLocks noGrp="1"/>
          </p:cNvSpPr>
          <p:nvPr>
            <p:ph type="pic" idx="5"/>
          </p:nvPr>
        </p:nvSpPr>
        <p:spPr>
          <a:xfrm>
            <a:off x="0" y="3483864"/>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04" name="Google Shape;504;p50"/>
          <p:cNvSpPr>
            <a:spLocks noGrp="1"/>
          </p:cNvSpPr>
          <p:nvPr>
            <p:ph type="pic" idx="6"/>
          </p:nvPr>
        </p:nvSpPr>
        <p:spPr>
          <a:xfrm>
            <a:off x="0" y="0"/>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 Reverse">
  <p:cSld name="Section Header + Reverse">
    <p:bg>
      <p:bgPr>
        <a:solidFill>
          <a:schemeClr val="dk1"/>
        </a:solidFill>
        <a:effectLst/>
      </p:bgPr>
    </p:bg>
    <p:spTree>
      <p:nvGrpSpPr>
        <p:cNvPr id="1" name="Shape 25"/>
        <p:cNvGrpSpPr/>
        <p:nvPr/>
      </p:nvGrpSpPr>
      <p:grpSpPr>
        <a:xfrm>
          <a:off x="0" y="0"/>
          <a:ext cx="0" cy="0"/>
          <a:chOff x="0" y="0"/>
          <a:chExt cx="0" cy="0"/>
        </a:xfrm>
      </p:grpSpPr>
      <p:sp>
        <p:nvSpPr>
          <p:cNvPr id="26" name="Google Shape;26;p3"/>
          <p:cNvSpPr txBox="1">
            <a:spLocks noGrp="1"/>
          </p:cNvSpPr>
          <p:nvPr>
            <p:ph type="body" idx="1"/>
          </p:nvPr>
        </p:nvSpPr>
        <p:spPr>
          <a:xfrm>
            <a:off x="457200" y="3348968"/>
            <a:ext cx="11277600" cy="1316037"/>
          </a:xfrm>
          <a:prstGeom prst="rect">
            <a:avLst/>
          </a:prstGeom>
          <a:noFill/>
          <a:ln>
            <a:noFill/>
          </a:ln>
        </p:spPr>
        <p:txBody>
          <a:bodyPr spcFirstLastPara="1" wrap="square" lIns="0" tIns="0" rIns="0" bIns="0" anchor="t" anchorCtr="0">
            <a:normAutofit/>
          </a:bodyPr>
          <a:lstStyle>
            <a:lvl1pPr marL="457200" lvl="0" indent="-228600" algn="ctr">
              <a:lnSpc>
                <a:spcPct val="90000"/>
              </a:lnSpc>
              <a:spcBef>
                <a:spcPts val="1000"/>
              </a:spcBef>
              <a:spcAft>
                <a:spcPts val="0"/>
              </a:spcAft>
              <a:buSzPts val="2400"/>
              <a:buNone/>
              <a:defRPr sz="2400">
                <a:solidFill>
                  <a:srgbClr val="F4F4F4"/>
                </a:solidFill>
              </a:defRPr>
            </a:lvl1pPr>
            <a:lvl2pPr marL="914400" lvl="1" indent="-228600" algn="l">
              <a:lnSpc>
                <a:spcPct val="90000"/>
              </a:lnSpc>
              <a:spcBef>
                <a:spcPts val="500"/>
              </a:spcBef>
              <a:spcAft>
                <a:spcPts val="0"/>
              </a:spcAft>
              <a:buSzPts val="2000"/>
              <a:buNone/>
              <a:defRPr sz="2000">
                <a:solidFill>
                  <a:srgbClr val="F4F4F4"/>
                </a:solidFill>
              </a:defRPr>
            </a:lvl2pPr>
            <a:lvl3pPr marL="1371600" lvl="2" indent="-228600" algn="l">
              <a:lnSpc>
                <a:spcPct val="90000"/>
              </a:lnSpc>
              <a:spcBef>
                <a:spcPts val="500"/>
              </a:spcBef>
              <a:spcAft>
                <a:spcPts val="0"/>
              </a:spcAft>
              <a:buSzPts val="1800"/>
              <a:buNone/>
              <a:defRPr sz="1800">
                <a:solidFill>
                  <a:srgbClr val="F4F4F4"/>
                </a:solidFill>
              </a:defRPr>
            </a:lvl3pPr>
            <a:lvl4pPr marL="1828800" lvl="3" indent="-228600" algn="l">
              <a:lnSpc>
                <a:spcPct val="90000"/>
              </a:lnSpc>
              <a:spcBef>
                <a:spcPts val="500"/>
              </a:spcBef>
              <a:spcAft>
                <a:spcPts val="0"/>
              </a:spcAft>
              <a:buSzPts val="1600"/>
              <a:buNone/>
              <a:defRPr sz="1600">
                <a:solidFill>
                  <a:srgbClr val="F4F4F4"/>
                </a:solidFill>
              </a:defRPr>
            </a:lvl4pPr>
            <a:lvl5pPr marL="2286000" lvl="4" indent="-228600" algn="l">
              <a:lnSpc>
                <a:spcPct val="90000"/>
              </a:lnSpc>
              <a:spcBef>
                <a:spcPts val="500"/>
              </a:spcBef>
              <a:spcAft>
                <a:spcPts val="0"/>
              </a:spcAft>
              <a:buSzPts val="1600"/>
              <a:buNone/>
              <a:defRPr sz="1600">
                <a:solidFill>
                  <a:srgbClr val="F4F4F4"/>
                </a:solidFill>
              </a:defRPr>
            </a:lvl5pPr>
            <a:lvl6pPr marL="2743200" lvl="5" indent="-228600" algn="l">
              <a:lnSpc>
                <a:spcPct val="90000"/>
              </a:lnSpc>
              <a:spcBef>
                <a:spcPts val="500"/>
              </a:spcBef>
              <a:spcAft>
                <a:spcPts val="0"/>
              </a:spcAft>
              <a:buClr>
                <a:srgbClr val="F4F4F4"/>
              </a:buClr>
              <a:buSzPts val="1600"/>
              <a:buNone/>
              <a:defRPr sz="1600">
                <a:solidFill>
                  <a:srgbClr val="F4F4F4"/>
                </a:solidFill>
              </a:defRPr>
            </a:lvl6pPr>
            <a:lvl7pPr marL="3200400" lvl="6" indent="-228600" algn="l">
              <a:lnSpc>
                <a:spcPct val="90000"/>
              </a:lnSpc>
              <a:spcBef>
                <a:spcPts val="500"/>
              </a:spcBef>
              <a:spcAft>
                <a:spcPts val="0"/>
              </a:spcAft>
              <a:buClr>
                <a:srgbClr val="F4F4F4"/>
              </a:buClr>
              <a:buSzPts val="1600"/>
              <a:buNone/>
              <a:defRPr sz="1600">
                <a:solidFill>
                  <a:srgbClr val="F4F4F4"/>
                </a:solidFill>
              </a:defRPr>
            </a:lvl7pPr>
            <a:lvl8pPr marL="3657600" lvl="7" indent="-228600" algn="l">
              <a:lnSpc>
                <a:spcPct val="90000"/>
              </a:lnSpc>
              <a:spcBef>
                <a:spcPts val="500"/>
              </a:spcBef>
              <a:spcAft>
                <a:spcPts val="0"/>
              </a:spcAft>
              <a:buClr>
                <a:srgbClr val="F4F4F4"/>
              </a:buClr>
              <a:buSzPts val="1600"/>
              <a:buNone/>
              <a:defRPr sz="1600">
                <a:solidFill>
                  <a:srgbClr val="F4F4F4"/>
                </a:solidFill>
              </a:defRPr>
            </a:lvl8pPr>
            <a:lvl9pPr marL="4114800" lvl="8" indent="-228600" algn="l">
              <a:lnSpc>
                <a:spcPct val="90000"/>
              </a:lnSpc>
              <a:spcBef>
                <a:spcPts val="500"/>
              </a:spcBef>
              <a:spcAft>
                <a:spcPts val="0"/>
              </a:spcAft>
              <a:buClr>
                <a:srgbClr val="F4F4F4"/>
              </a:buClr>
              <a:buSzPts val="1600"/>
              <a:buNone/>
              <a:defRPr sz="1600">
                <a:solidFill>
                  <a:srgbClr val="F4F4F4"/>
                </a:solidFill>
              </a:defRPr>
            </a:lvl9pPr>
          </a:lstStyle>
          <a:p>
            <a:endParaRPr/>
          </a:p>
        </p:txBody>
      </p:sp>
      <p:sp>
        <p:nvSpPr>
          <p:cNvPr id="27" name="Google Shape;27;p3"/>
          <p:cNvSpPr txBox="1">
            <a:spLocks noGrp="1"/>
          </p:cNvSpPr>
          <p:nvPr>
            <p:ph type="title"/>
          </p:nvPr>
        </p:nvSpPr>
        <p:spPr>
          <a:xfrm>
            <a:off x="457200" y="2016299"/>
            <a:ext cx="11277600" cy="1123761"/>
          </a:xfrm>
          <a:prstGeom prst="rect">
            <a:avLst/>
          </a:prstGeom>
          <a:noFill/>
          <a:ln>
            <a:noFill/>
          </a:ln>
        </p:spPr>
        <p:txBody>
          <a:bodyPr spcFirstLastPara="1" wrap="square" lIns="0" tIns="0" rIns="0" bIns="0" anchor="b" anchorCtr="0">
            <a:normAutofit/>
          </a:bodyPr>
          <a:lstStyle>
            <a:lvl1pPr lvl="0" algn="ctr">
              <a:lnSpc>
                <a:spcPct val="90000"/>
              </a:lnSpc>
              <a:spcBef>
                <a:spcPts val="0"/>
              </a:spcBef>
              <a:spcAft>
                <a:spcPts val="0"/>
              </a:spcAft>
              <a:buClr>
                <a:schemeClr val="lt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hoto: Mosaic 2">
  <p:cSld name="Photo: Mosaic 2">
    <p:bg>
      <p:bgPr>
        <a:solidFill>
          <a:schemeClr val="lt1"/>
        </a:solidFill>
        <a:effectLst/>
      </p:bgPr>
    </p:bg>
    <p:spTree>
      <p:nvGrpSpPr>
        <p:cNvPr id="1" name="Shape 505"/>
        <p:cNvGrpSpPr/>
        <p:nvPr/>
      </p:nvGrpSpPr>
      <p:grpSpPr>
        <a:xfrm>
          <a:off x="0" y="0"/>
          <a:ext cx="0" cy="0"/>
          <a:chOff x="0" y="0"/>
          <a:chExt cx="0" cy="0"/>
        </a:xfrm>
      </p:grpSpPr>
      <p:sp>
        <p:nvSpPr>
          <p:cNvPr id="506" name="Google Shape;506;p51"/>
          <p:cNvSpPr>
            <a:spLocks noGrp="1"/>
          </p:cNvSpPr>
          <p:nvPr>
            <p:ph type="pic" idx="2"/>
          </p:nvPr>
        </p:nvSpPr>
        <p:spPr>
          <a:xfrm>
            <a:off x="9247632" y="3483864"/>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07" name="Google Shape;507;p51"/>
          <p:cNvSpPr>
            <a:spLocks noGrp="1"/>
          </p:cNvSpPr>
          <p:nvPr>
            <p:ph type="pic" idx="3"/>
          </p:nvPr>
        </p:nvSpPr>
        <p:spPr>
          <a:xfrm>
            <a:off x="9247632" y="0"/>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08" name="Google Shape;508;p51"/>
          <p:cNvSpPr>
            <a:spLocks noGrp="1"/>
          </p:cNvSpPr>
          <p:nvPr>
            <p:ph type="pic" idx="4"/>
          </p:nvPr>
        </p:nvSpPr>
        <p:spPr>
          <a:xfrm>
            <a:off x="6160475" y="3483864"/>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09" name="Google Shape;509;p51"/>
          <p:cNvSpPr>
            <a:spLocks noGrp="1"/>
          </p:cNvSpPr>
          <p:nvPr>
            <p:ph type="pic" idx="5"/>
          </p:nvPr>
        </p:nvSpPr>
        <p:spPr>
          <a:xfrm>
            <a:off x="6160475" y="0"/>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10" name="Google Shape;510;p51"/>
          <p:cNvSpPr>
            <a:spLocks noGrp="1"/>
          </p:cNvSpPr>
          <p:nvPr>
            <p:ph type="pic" idx="6"/>
          </p:nvPr>
        </p:nvSpPr>
        <p:spPr>
          <a:xfrm>
            <a:off x="0" y="0"/>
            <a:ext cx="6017685" cy="6858000"/>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hoto: Mosaic 3">
  <p:cSld name="Photo: Mosaic 3">
    <p:bg>
      <p:bgPr>
        <a:solidFill>
          <a:schemeClr val="lt1"/>
        </a:solidFill>
        <a:effectLst/>
      </p:bgPr>
    </p:bg>
    <p:spTree>
      <p:nvGrpSpPr>
        <p:cNvPr id="1" name="Shape 511"/>
        <p:cNvGrpSpPr/>
        <p:nvPr/>
      </p:nvGrpSpPr>
      <p:grpSpPr>
        <a:xfrm>
          <a:off x="0" y="0"/>
          <a:ext cx="0" cy="0"/>
          <a:chOff x="0" y="0"/>
          <a:chExt cx="0" cy="0"/>
        </a:xfrm>
      </p:grpSpPr>
      <p:sp>
        <p:nvSpPr>
          <p:cNvPr id="512" name="Google Shape;512;p52"/>
          <p:cNvSpPr>
            <a:spLocks noGrp="1"/>
          </p:cNvSpPr>
          <p:nvPr>
            <p:ph type="pic" idx="2"/>
          </p:nvPr>
        </p:nvSpPr>
        <p:spPr>
          <a:xfrm>
            <a:off x="6166104" y="0"/>
            <a:ext cx="6025896" cy="6858000"/>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13" name="Google Shape;513;p52"/>
          <p:cNvSpPr>
            <a:spLocks noGrp="1"/>
          </p:cNvSpPr>
          <p:nvPr>
            <p:ph type="pic" idx="3"/>
          </p:nvPr>
        </p:nvSpPr>
        <p:spPr>
          <a:xfrm>
            <a:off x="3083052" y="0"/>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14" name="Google Shape;514;p52"/>
          <p:cNvSpPr>
            <a:spLocks noGrp="1"/>
          </p:cNvSpPr>
          <p:nvPr>
            <p:ph type="pic" idx="4"/>
          </p:nvPr>
        </p:nvSpPr>
        <p:spPr>
          <a:xfrm>
            <a:off x="0" y="3483864"/>
            <a:ext cx="602742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15" name="Google Shape;515;p52"/>
          <p:cNvSpPr>
            <a:spLocks noGrp="1"/>
          </p:cNvSpPr>
          <p:nvPr>
            <p:ph type="pic" idx="5"/>
          </p:nvPr>
        </p:nvSpPr>
        <p:spPr>
          <a:xfrm>
            <a:off x="0" y="0"/>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hoto: Mosaic 5">
  <p:cSld name="Photo: Mosaic 5">
    <p:bg>
      <p:bgPr>
        <a:solidFill>
          <a:schemeClr val="lt1"/>
        </a:solidFill>
        <a:effectLst/>
      </p:bgPr>
    </p:bg>
    <p:spTree>
      <p:nvGrpSpPr>
        <p:cNvPr id="1" name="Shape 516"/>
        <p:cNvGrpSpPr/>
        <p:nvPr/>
      </p:nvGrpSpPr>
      <p:grpSpPr>
        <a:xfrm>
          <a:off x="0" y="0"/>
          <a:ext cx="0" cy="0"/>
          <a:chOff x="0" y="0"/>
          <a:chExt cx="0" cy="0"/>
        </a:xfrm>
      </p:grpSpPr>
      <p:sp>
        <p:nvSpPr>
          <p:cNvPr id="517" name="Google Shape;517;p53"/>
          <p:cNvSpPr>
            <a:spLocks noGrp="1"/>
          </p:cNvSpPr>
          <p:nvPr>
            <p:ph type="pic" idx="2"/>
          </p:nvPr>
        </p:nvSpPr>
        <p:spPr>
          <a:xfrm>
            <a:off x="6166104" y="3492500"/>
            <a:ext cx="6025896"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18" name="Google Shape;518;p53"/>
          <p:cNvSpPr>
            <a:spLocks noGrp="1"/>
          </p:cNvSpPr>
          <p:nvPr>
            <p:ph type="pic" idx="3"/>
          </p:nvPr>
        </p:nvSpPr>
        <p:spPr>
          <a:xfrm>
            <a:off x="3083052" y="3492500"/>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19" name="Google Shape;519;p53"/>
          <p:cNvSpPr>
            <a:spLocks noGrp="1"/>
          </p:cNvSpPr>
          <p:nvPr>
            <p:ph type="pic" idx="4"/>
          </p:nvPr>
        </p:nvSpPr>
        <p:spPr>
          <a:xfrm>
            <a:off x="0" y="3492500"/>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20" name="Google Shape;520;p53"/>
          <p:cNvSpPr>
            <a:spLocks noGrp="1"/>
          </p:cNvSpPr>
          <p:nvPr>
            <p:ph type="pic" idx="5"/>
          </p:nvPr>
        </p:nvSpPr>
        <p:spPr>
          <a:xfrm>
            <a:off x="9247632" y="0"/>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21" name="Google Shape;521;p53"/>
          <p:cNvSpPr>
            <a:spLocks noGrp="1"/>
          </p:cNvSpPr>
          <p:nvPr>
            <p:ph type="pic" idx="6"/>
          </p:nvPr>
        </p:nvSpPr>
        <p:spPr>
          <a:xfrm>
            <a:off x="0" y="0"/>
            <a:ext cx="9107424"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hoto: Mosaic 6">
  <p:cSld name="Photo: Mosaic 6">
    <p:bg>
      <p:bgPr>
        <a:solidFill>
          <a:schemeClr val="lt1"/>
        </a:solidFill>
        <a:effectLst/>
      </p:bgPr>
    </p:bg>
    <p:spTree>
      <p:nvGrpSpPr>
        <p:cNvPr id="1" name="Shape 522"/>
        <p:cNvGrpSpPr/>
        <p:nvPr/>
      </p:nvGrpSpPr>
      <p:grpSpPr>
        <a:xfrm>
          <a:off x="0" y="0"/>
          <a:ext cx="0" cy="0"/>
          <a:chOff x="0" y="0"/>
          <a:chExt cx="0" cy="0"/>
        </a:xfrm>
      </p:grpSpPr>
      <p:sp>
        <p:nvSpPr>
          <p:cNvPr id="523" name="Google Shape;523;p54"/>
          <p:cNvSpPr>
            <a:spLocks noGrp="1"/>
          </p:cNvSpPr>
          <p:nvPr>
            <p:ph type="pic" idx="2"/>
          </p:nvPr>
        </p:nvSpPr>
        <p:spPr>
          <a:xfrm>
            <a:off x="0" y="0"/>
            <a:ext cx="6035040" cy="6858000"/>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24" name="Google Shape;524;p54"/>
          <p:cNvSpPr>
            <a:spLocks noGrp="1"/>
          </p:cNvSpPr>
          <p:nvPr>
            <p:ph type="pic" idx="3"/>
          </p:nvPr>
        </p:nvSpPr>
        <p:spPr>
          <a:xfrm>
            <a:off x="6156960" y="3483864"/>
            <a:ext cx="603504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25" name="Google Shape;525;p54"/>
          <p:cNvSpPr>
            <a:spLocks noGrp="1"/>
          </p:cNvSpPr>
          <p:nvPr>
            <p:ph type="pic" idx="4"/>
          </p:nvPr>
        </p:nvSpPr>
        <p:spPr>
          <a:xfrm>
            <a:off x="6156960" y="0"/>
            <a:ext cx="603504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hoto: Mosaic 7">
  <p:cSld name="Photo: Mosaic 7">
    <p:bg>
      <p:bgPr>
        <a:solidFill>
          <a:schemeClr val="lt1"/>
        </a:solidFill>
        <a:effectLst/>
      </p:bgPr>
    </p:bg>
    <p:spTree>
      <p:nvGrpSpPr>
        <p:cNvPr id="1" name="Shape 526"/>
        <p:cNvGrpSpPr/>
        <p:nvPr/>
      </p:nvGrpSpPr>
      <p:grpSpPr>
        <a:xfrm>
          <a:off x="0" y="0"/>
          <a:ext cx="0" cy="0"/>
          <a:chOff x="0" y="0"/>
          <a:chExt cx="0" cy="0"/>
        </a:xfrm>
      </p:grpSpPr>
      <p:sp>
        <p:nvSpPr>
          <p:cNvPr id="527" name="Google Shape;527;p55"/>
          <p:cNvSpPr>
            <a:spLocks noGrp="1"/>
          </p:cNvSpPr>
          <p:nvPr>
            <p:ph type="pic" idx="2"/>
          </p:nvPr>
        </p:nvSpPr>
        <p:spPr>
          <a:xfrm>
            <a:off x="6156960" y="0"/>
            <a:ext cx="603504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28" name="Google Shape;528;p55"/>
          <p:cNvSpPr>
            <a:spLocks noGrp="1"/>
          </p:cNvSpPr>
          <p:nvPr>
            <p:ph type="pic" idx="3"/>
          </p:nvPr>
        </p:nvSpPr>
        <p:spPr>
          <a:xfrm>
            <a:off x="0" y="3483864"/>
            <a:ext cx="602284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29" name="Google Shape;529;p55"/>
          <p:cNvSpPr>
            <a:spLocks noGrp="1"/>
          </p:cNvSpPr>
          <p:nvPr>
            <p:ph type="pic" idx="4"/>
          </p:nvPr>
        </p:nvSpPr>
        <p:spPr>
          <a:xfrm>
            <a:off x="0" y="0"/>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0" name="Google Shape;530;p55"/>
          <p:cNvSpPr>
            <a:spLocks noGrp="1"/>
          </p:cNvSpPr>
          <p:nvPr>
            <p:ph type="pic" idx="5"/>
          </p:nvPr>
        </p:nvSpPr>
        <p:spPr>
          <a:xfrm>
            <a:off x="3078480" y="0"/>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1" name="Google Shape;531;p55"/>
          <p:cNvSpPr>
            <a:spLocks noGrp="1"/>
          </p:cNvSpPr>
          <p:nvPr>
            <p:ph type="pic" idx="6"/>
          </p:nvPr>
        </p:nvSpPr>
        <p:spPr>
          <a:xfrm>
            <a:off x="6156960" y="3483864"/>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2" name="Google Shape;532;p55"/>
          <p:cNvSpPr>
            <a:spLocks noGrp="1"/>
          </p:cNvSpPr>
          <p:nvPr>
            <p:ph type="pic" idx="7"/>
          </p:nvPr>
        </p:nvSpPr>
        <p:spPr>
          <a:xfrm>
            <a:off x="9247632" y="3483864"/>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hoto: Mosaic 8">
  <p:cSld name="Photo: Mosaic 8">
    <p:bg>
      <p:bgPr>
        <a:solidFill>
          <a:schemeClr val="lt1"/>
        </a:solidFill>
        <a:effectLst/>
      </p:bgPr>
    </p:bg>
    <p:spTree>
      <p:nvGrpSpPr>
        <p:cNvPr id="1" name="Shape 533"/>
        <p:cNvGrpSpPr/>
        <p:nvPr/>
      </p:nvGrpSpPr>
      <p:grpSpPr>
        <a:xfrm>
          <a:off x="0" y="0"/>
          <a:ext cx="0" cy="0"/>
          <a:chOff x="0" y="0"/>
          <a:chExt cx="0" cy="0"/>
        </a:xfrm>
      </p:grpSpPr>
      <p:sp>
        <p:nvSpPr>
          <p:cNvPr id="534" name="Google Shape;534;p56"/>
          <p:cNvSpPr>
            <a:spLocks noGrp="1"/>
          </p:cNvSpPr>
          <p:nvPr>
            <p:ph type="pic" idx="2"/>
          </p:nvPr>
        </p:nvSpPr>
        <p:spPr>
          <a:xfrm>
            <a:off x="4107180" y="3483864"/>
            <a:ext cx="397764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5" name="Google Shape;535;p56"/>
          <p:cNvSpPr>
            <a:spLocks noGrp="1"/>
          </p:cNvSpPr>
          <p:nvPr>
            <p:ph type="pic" idx="3"/>
          </p:nvPr>
        </p:nvSpPr>
        <p:spPr>
          <a:xfrm>
            <a:off x="8214360" y="3483864"/>
            <a:ext cx="397764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6" name="Google Shape;536;p56"/>
          <p:cNvSpPr>
            <a:spLocks noGrp="1"/>
          </p:cNvSpPr>
          <p:nvPr>
            <p:ph type="pic" idx="4"/>
          </p:nvPr>
        </p:nvSpPr>
        <p:spPr>
          <a:xfrm>
            <a:off x="0" y="0"/>
            <a:ext cx="397764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7" name="Google Shape;537;p56"/>
          <p:cNvSpPr>
            <a:spLocks noGrp="1"/>
          </p:cNvSpPr>
          <p:nvPr>
            <p:ph type="pic" idx="5"/>
          </p:nvPr>
        </p:nvSpPr>
        <p:spPr>
          <a:xfrm>
            <a:off x="0" y="3483864"/>
            <a:ext cx="397764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8" name="Google Shape;538;p56"/>
          <p:cNvSpPr>
            <a:spLocks noGrp="1"/>
          </p:cNvSpPr>
          <p:nvPr>
            <p:ph type="pic" idx="6"/>
          </p:nvPr>
        </p:nvSpPr>
        <p:spPr>
          <a:xfrm>
            <a:off x="4107180" y="0"/>
            <a:ext cx="808482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hoto: Mosaic 9">
  <p:cSld name="Photo: Mosaic 9">
    <p:bg>
      <p:bgPr>
        <a:solidFill>
          <a:schemeClr val="lt1"/>
        </a:solidFill>
        <a:effectLst/>
      </p:bgPr>
    </p:bg>
    <p:spTree>
      <p:nvGrpSpPr>
        <p:cNvPr id="1" name="Shape 539"/>
        <p:cNvGrpSpPr/>
        <p:nvPr/>
      </p:nvGrpSpPr>
      <p:grpSpPr>
        <a:xfrm>
          <a:off x="0" y="0"/>
          <a:ext cx="0" cy="0"/>
          <a:chOff x="0" y="0"/>
          <a:chExt cx="0" cy="0"/>
        </a:xfrm>
      </p:grpSpPr>
      <p:sp>
        <p:nvSpPr>
          <p:cNvPr id="540" name="Google Shape;540;p57"/>
          <p:cNvSpPr>
            <a:spLocks noGrp="1"/>
          </p:cNvSpPr>
          <p:nvPr>
            <p:ph type="pic" idx="2"/>
          </p:nvPr>
        </p:nvSpPr>
        <p:spPr>
          <a:xfrm>
            <a:off x="4107180" y="3483864"/>
            <a:ext cx="808482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41" name="Google Shape;541;p57"/>
          <p:cNvSpPr>
            <a:spLocks noGrp="1"/>
          </p:cNvSpPr>
          <p:nvPr>
            <p:ph type="pic" idx="3"/>
          </p:nvPr>
        </p:nvSpPr>
        <p:spPr>
          <a:xfrm>
            <a:off x="4107180" y="0"/>
            <a:ext cx="397764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42" name="Google Shape;542;p57"/>
          <p:cNvSpPr>
            <a:spLocks noGrp="1"/>
          </p:cNvSpPr>
          <p:nvPr>
            <p:ph type="pic" idx="4"/>
          </p:nvPr>
        </p:nvSpPr>
        <p:spPr>
          <a:xfrm>
            <a:off x="8214360" y="0"/>
            <a:ext cx="397764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43" name="Google Shape;543;p57"/>
          <p:cNvSpPr>
            <a:spLocks noGrp="1"/>
          </p:cNvSpPr>
          <p:nvPr>
            <p:ph type="pic" idx="5"/>
          </p:nvPr>
        </p:nvSpPr>
        <p:spPr>
          <a:xfrm>
            <a:off x="0" y="0"/>
            <a:ext cx="397764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44" name="Google Shape;544;p57"/>
          <p:cNvSpPr>
            <a:spLocks noGrp="1"/>
          </p:cNvSpPr>
          <p:nvPr>
            <p:ph type="pic" idx="6"/>
          </p:nvPr>
        </p:nvSpPr>
        <p:spPr>
          <a:xfrm>
            <a:off x="0" y="3483864"/>
            <a:ext cx="397764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Photo: Mosaic 10">
  <p:cSld name="Photo: Mosaic 10">
    <p:bg>
      <p:bgPr>
        <a:solidFill>
          <a:schemeClr val="lt1"/>
        </a:solidFill>
        <a:effectLst/>
      </p:bgPr>
    </p:bg>
    <p:spTree>
      <p:nvGrpSpPr>
        <p:cNvPr id="1" name="Shape 545"/>
        <p:cNvGrpSpPr/>
        <p:nvPr/>
      </p:nvGrpSpPr>
      <p:grpSpPr>
        <a:xfrm>
          <a:off x="0" y="0"/>
          <a:ext cx="0" cy="0"/>
          <a:chOff x="0" y="0"/>
          <a:chExt cx="0" cy="0"/>
        </a:xfrm>
      </p:grpSpPr>
      <p:sp>
        <p:nvSpPr>
          <p:cNvPr id="546" name="Google Shape;546;p58"/>
          <p:cNvSpPr>
            <a:spLocks noGrp="1"/>
          </p:cNvSpPr>
          <p:nvPr>
            <p:ph type="pic" idx="2"/>
          </p:nvPr>
        </p:nvSpPr>
        <p:spPr>
          <a:xfrm>
            <a:off x="8214360" y="0"/>
            <a:ext cx="397764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47" name="Google Shape;547;p58"/>
          <p:cNvSpPr>
            <a:spLocks noGrp="1"/>
          </p:cNvSpPr>
          <p:nvPr>
            <p:ph type="pic" idx="3"/>
          </p:nvPr>
        </p:nvSpPr>
        <p:spPr>
          <a:xfrm>
            <a:off x="0" y="0"/>
            <a:ext cx="397764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48" name="Google Shape;548;p58"/>
          <p:cNvSpPr>
            <a:spLocks noGrp="1"/>
          </p:cNvSpPr>
          <p:nvPr>
            <p:ph type="pic" idx="4"/>
          </p:nvPr>
        </p:nvSpPr>
        <p:spPr>
          <a:xfrm>
            <a:off x="4107180" y="0"/>
            <a:ext cx="3977640" cy="2203704"/>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49" name="Google Shape;549;p58"/>
          <p:cNvSpPr>
            <a:spLocks noGrp="1"/>
          </p:cNvSpPr>
          <p:nvPr>
            <p:ph type="pic" idx="5"/>
          </p:nvPr>
        </p:nvSpPr>
        <p:spPr>
          <a:xfrm>
            <a:off x="8214360" y="3483864"/>
            <a:ext cx="397764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50" name="Google Shape;550;p58"/>
          <p:cNvSpPr>
            <a:spLocks noGrp="1"/>
          </p:cNvSpPr>
          <p:nvPr>
            <p:ph type="pic" idx="6"/>
          </p:nvPr>
        </p:nvSpPr>
        <p:spPr>
          <a:xfrm>
            <a:off x="0" y="3483864"/>
            <a:ext cx="397764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51" name="Google Shape;551;p58"/>
          <p:cNvSpPr>
            <a:spLocks noGrp="1"/>
          </p:cNvSpPr>
          <p:nvPr>
            <p:ph type="pic" idx="7"/>
          </p:nvPr>
        </p:nvSpPr>
        <p:spPr>
          <a:xfrm>
            <a:off x="4107180" y="2327148"/>
            <a:ext cx="3977640" cy="2203704"/>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52" name="Google Shape;552;p58"/>
          <p:cNvSpPr>
            <a:spLocks noGrp="1"/>
          </p:cNvSpPr>
          <p:nvPr>
            <p:ph type="pic" idx="8"/>
          </p:nvPr>
        </p:nvSpPr>
        <p:spPr>
          <a:xfrm>
            <a:off x="4107180" y="4654296"/>
            <a:ext cx="3977640" cy="2203704"/>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Photo: Mosaic 11">
  <p:cSld name="Photo: Mosaic 11">
    <p:bg>
      <p:bgPr>
        <a:solidFill>
          <a:schemeClr val="lt1"/>
        </a:solidFill>
        <a:effectLst/>
      </p:bgPr>
    </p:bg>
    <p:spTree>
      <p:nvGrpSpPr>
        <p:cNvPr id="1" name="Shape 553"/>
        <p:cNvGrpSpPr/>
        <p:nvPr/>
      </p:nvGrpSpPr>
      <p:grpSpPr>
        <a:xfrm>
          <a:off x="0" y="0"/>
          <a:ext cx="0" cy="0"/>
          <a:chOff x="0" y="0"/>
          <a:chExt cx="0" cy="0"/>
        </a:xfrm>
      </p:grpSpPr>
      <p:sp>
        <p:nvSpPr>
          <p:cNvPr id="554" name="Google Shape;554;p59"/>
          <p:cNvSpPr>
            <a:spLocks noGrp="1"/>
          </p:cNvSpPr>
          <p:nvPr>
            <p:ph type="pic" idx="2"/>
          </p:nvPr>
        </p:nvSpPr>
        <p:spPr>
          <a:xfrm>
            <a:off x="4107180" y="0"/>
            <a:ext cx="397764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55" name="Google Shape;555;p59"/>
          <p:cNvSpPr>
            <a:spLocks noGrp="1"/>
          </p:cNvSpPr>
          <p:nvPr>
            <p:ph type="pic" idx="3"/>
          </p:nvPr>
        </p:nvSpPr>
        <p:spPr>
          <a:xfrm>
            <a:off x="0" y="0"/>
            <a:ext cx="397764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56" name="Google Shape;556;p59"/>
          <p:cNvSpPr>
            <a:spLocks noGrp="1"/>
          </p:cNvSpPr>
          <p:nvPr>
            <p:ph type="pic" idx="4"/>
          </p:nvPr>
        </p:nvSpPr>
        <p:spPr>
          <a:xfrm>
            <a:off x="8214360" y="0"/>
            <a:ext cx="3977640" cy="2203704"/>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57" name="Google Shape;557;p59"/>
          <p:cNvSpPr>
            <a:spLocks noGrp="1"/>
          </p:cNvSpPr>
          <p:nvPr>
            <p:ph type="pic" idx="5"/>
          </p:nvPr>
        </p:nvSpPr>
        <p:spPr>
          <a:xfrm>
            <a:off x="0" y="3483864"/>
            <a:ext cx="808482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58" name="Google Shape;558;p59"/>
          <p:cNvSpPr>
            <a:spLocks noGrp="1"/>
          </p:cNvSpPr>
          <p:nvPr>
            <p:ph type="pic" idx="6"/>
          </p:nvPr>
        </p:nvSpPr>
        <p:spPr>
          <a:xfrm>
            <a:off x="8214360" y="2327148"/>
            <a:ext cx="3977640" cy="2203704"/>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59" name="Google Shape;559;p59"/>
          <p:cNvSpPr>
            <a:spLocks noGrp="1"/>
          </p:cNvSpPr>
          <p:nvPr>
            <p:ph type="pic" idx="7"/>
          </p:nvPr>
        </p:nvSpPr>
        <p:spPr>
          <a:xfrm>
            <a:off x="8214360" y="4654296"/>
            <a:ext cx="3977640" cy="2203704"/>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hoto: Mosaic 12">
  <p:cSld name="Photo: Mosaic 12">
    <p:bg>
      <p:bgPr>
        <a:solidFill>
          <a:schemeClr val="lt1"/>
        </a:solidFill>
        <a:effectLst/>
      </p:bgPr>
    </p:bg>
    <p:spTree>
      <p:nvGrpSpPr>
        <p:cNvPr id="1" name="Shape 560"/>
        <p:cNvGrpSpPr/>
        <p:nvPr/>
      </p:nvGrpSpPr>
      <p:grpSpPr>
        <a:xfrm>
          <a:off x="0" y="0"/>
          <a:ext cx="0" cy="0"/>
          <a:chOff x="0" y="0"/>
          <a:chExt cx="0" cy="0"/>
        </a:xfrm>
      </p:grpSpPr>
      <p:sp>
        <p:nvSpPr>
          <p:cNvPr id="561" name="Google Shape;561;p60"/>
          <p:cNvSpPr>
            <a:spLocks noGrp="1"/>
          </p:cNvSpPr>
          <p:nvPr>
            <p:ph type="pic" idx="2"/>
          </p:nvPr>
        </p:nvSpPr>
        <p:spPr>
          <a:xfrm>
            <a:off x="9247632" y="3483864"/>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62" name="Google Shape;562;p60"/>
          <p:cNvSpPr>
            <a:spLocks noGrp="1"/>
          </p:cNvSpPr>
          <p:nvPr>
            <p:ph type="pic" idx="3"/>
          </p:nvPr>
        </p:nvSpPr>
        <p:spPr>
          <a:xfrm>
            <a:off x="9247632" y="0"/>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63" name="Google Shape;563;p60"/>
          <p:cNvSpPr>
            <a:spLocks noGrp="1"/>
          </p:cNvSpPr>
          <p:nvPr>
            <p:ph type="pic" idx="4"/>
          </p:nvPr>
        </p:nvSpPr>
        <p:spPr>
          <a:xfrm>
            <a:off x="6163056" y="4654296"/>
            <a:ext cx="2944368" cy="2203704"/>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64" name="Google Shape;564;p60"/>
          <p:cNvSpPr>
            <a:spLocks noGrp="1"/>
          </p:cNvSpPr>
          <p:nvPr>
            <p:ph type="pic" idx="5"/>
          </p:nvPr>
        </p:nvSpPr>
        <p:spPr>
          <a:xfrm>
            <a:off x="6163056" y="0"/>
            <a:ext cx="2944368" cy="2203704"/>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65" name="Google Shape;565;p60"/>
          <p:cNvSpPr>
            <a:spLocks noGrp="1"/>
          </p:cNvSpPr>
          <p:nvPr>
            <p:ph type="pic" idx="6"/>
          </p:nvPr>
        </p:nvSpPr>
        <p:spPr>
          <a:xfrm>
            <a:off x="3081528" y="3483864"/>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66" name="Google Shape;566;p60"/>
          <p:cNvSpPr>
            <a:spLocks noGrp="1"/>
          </p:cNvSpPr>
          <p:nvPr>
            <p:ph type="pic" idx="7"/>
          </p:nvPr>
        </p:nvSpPr>
        <p:spPr>
          <a:xfrm>
            <a:off x="3081528" y="0"/>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67" name="Google Shape;567;p60"/>
          <p:cNvSpPr>
            <a:spLocks noGrp="1"/>
          </p:cNvSpPr>
          <p:nvPr>
            <p:ph type="pic" idx="8"/>
          </p:nvPr>
        </p:nvSpPr>
        <p:spPr>
          <a:xfrm>
            <a:off x="0" y="3483864"/>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68" name="Google Shape;568;p60"/>
          <p:cNvSpPr>
            <a:spLocks noGrp="1"/>
          </p:cNvSpPr>
          <p:nvPr>
            <p:ph type="pic" idx="9"/>
          </p:nvPr>
        </p:nvSpPr>
        <p:spPr>
          <a:xfrm>
            <a:off x="0" y="0"/>
            <a:ext cx="2944368"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69" name="Google Shape;569;p60"/>
          <p:cNvSpPr>
            <a:spLocks noGrp="1"/>
          </p:cNvSpPr>
          <p:nvPr>
            <p:ph type="pic" idx="13"/>
          </p:nvPr>
        </p:nvSpPr>
        <p:spPr>
          <a:xfrm>
            <a:off x="6163056" y="2327148"/>
            <a:ext cx="2944368" cy="2203704"/>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1"/>
        <p:cNvGrpSpPr/>
        <p:nvPr/>
      </p:nvGrpSpPr>
      <p:grpSpPr>
        <a:xfrm>
          <a:off x="0" y="0"/>
          <a:ext cx="0" cy="0"/>
          <a:chOff x="0" y="0"/>
          <a:chExt cx="0" cy="0"/>
        </a:xfrm>
      </p:grpSpPr>
      <p:sp>
        <p:nvSpPr>
          <p:cNvPr id="62" name="Google Shape;62;p10"/>
          <p:cNvSpPr/>
          <p:nvPr/>
        </p:nvSpPr>
        <p:spPr>
          <a:xfrm>
            <a:off x="0" y="6111689"/>
            <a:ext cx="12192000" cy="746312"/>
          </a:xfrm>
          <a:prstGeom prst="rect">
            <a:avLst/>
          </a:prstGeom>
          <a:solidFill>
            <a:srgbClr val="58595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 name="Google Shape;63;p10"/>
          <p:cNvSpPr txBox="1">
            <a:spLocks noGrp="1"/>
          </p:cNvSpPr>
          <p:nvPr>
            <p:ph type="title"/>
          </p:nvPr>
        </p:nvSpPr>
        <p:spPr>
          <a:xfrm>
            <a:off x="457200" y="228601"/>
            <a:ext cx="11277600" cy="1123761"/>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4" name="Google Shape;64;p10"/>
          <p:cNvGrpSpPr/>
          <p:nvPr/>
        </p:nvGrpSpPr>
        <p:grpSpPr>
          <a:xfrm>
            <a:off x="10557955" y="6320597"/>
            <a:ext cx="1404165" cy="315023"/>
            <a:chOff x="0" y="1299"/>
            <a:chExt cx="7680" cy="1723"/>
          </a:xfrm>
        </p:grpSpPr>
        <p:sp>
          <p:nvSpPr>
            <p:cNvPr id="65" name="Google Shape;65;p10"/>
            <p:cNvSpPr/>
            <p:nvPr/>
          </p:nvSpPr>
          <p:spPr>
            <a:xfrm>
              <a:off x="6110" y="1391"/>
              <a:ext cx="1429" cy="1516"/>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 name="Google Shape;66;p10"/>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 name="Google Shape;67;p10"/>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68" name="Google Shape;68;p10"/>
          <p:cNvSpPr txBox="1">
            <a:spLocks noGrp="1"/>
          </p:cNvSpPr>
          <p:nvPr>
            <p:ph type="body" idx="1"/>
          </p:nvPr>
        </p:nvSpPr>
        <p:spPr>
          <a:xfrm>
            <a:off x="457200" y="1825625"/>
            <a:ext cx="11277600" cy="4057463"/>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228600" algn="l">
              <a:lnSpc>
                <a:spcPct val="90000"/>
              </a:lnSpc>
              <a:spcBef>
                <a:spcPts val="500"/>
              </a:spcBef>
              <a:spcAft>
                <a:spcPts val="0"/>
              </a:spcAft>
              <a:buClr>
                <a:schemeClr val="dk1"/>
              </a:buClr>
              <a:buSzPts val="1800"/>
              <a:buNone/>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10"/>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838200" y="6356351"/>
            <a:ext cx="8572500" cy="2730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228600" y="6356350"/>
            <a:ext cx="431800" cy="273050"/>
          </a:xfrm>
          <a:prstGeom prst="rect">
            <a:avLst/>
          </a:prstGeom>
          <a:noFill/>
          <a:ln>
            <a:noFill/>
          </a:ln>
        </p:spPr>
        <p:txBody>
          <a:bodyPr spcFirstLastPara="1" wrap="square" lIns="0" tIns="0" rIns="0" bIns="0" anchor="b" anchorCtr="0">
            <a:noAutofit/>
          </a:bodyPr>
          <a:lstStyle>
            <a:lvl1pPr marL="0" lvl="0" indent="0" algn="l">
              <a:spcBef>
                <a:spcPts val="0"/>
              </a:spcBef>
              <a:buNone/>
              <a:defRPr sz="900">
                <a:solidFill>
                  <a:schemeClr val="lt2"/>
                </a:solidFill>
                <a:latin typeface="Arial"/>
                <a:ea typeface="Arial"/>
                <a:cs typeface="Arial"/>
                <a:sym typeface="Arial"/>
              </a:defRPr>
            </a:lvl1pPr>
            <a:lvl2pPr marL="0" lvl="1" indent="0" algn="l">
              <a:spcBef>
                <a:spcPts val="0"/>
              </a:spcBef>
              <a:buNone/>
              <a:defRPr sz="900">
                <a:solidFill>
                  <a:schemeClr val="lt2"/>
                </a:solidFill>
                <a:latin typeface="Arial"/>
                <a:ea typeface="Arial"/>
                <a:cs typeface="Arial"/>
                <a:sym typeface="Arial"/>
              </a:defRPr>
            </a:lvl2pPr>
            <a:lvl3pPr marL="0" lvl="2" indent="0" algn="l">
              <a:spcBef>
                <a:spcPts val="0"/>
              </a:spcBef>
              <a:buNone/>
              <a:defRPr sz="900">
                <a:solidFill>
                  <a:schemeClr val="lt2"/>
                </a:solidFill>
                <a:latin typeface="Arial"/>
                <a:ea typeface="Arial"/>
                <a:cs typeface="Arial"/>
                <a:sym typeface="Arial"/>
              </a:defRPr>
            </a:lvl3pPr>
            <a:lvl4pPr marL="0" lvl="3" indent="0" algn="l">
              <a:spcBef>
                <a:spcPts val="0"/>
              </a:spcBef>
              <a:buNone/>
              <a:defRPr sz="900">
                <a:solidFill>
                  <a:schemeClr val="lt2"/>
                </a:solidFill>
                <a:latin typeface="Arial"/>
                <a:ea typeface="Arial"/>
                <a:cs typeface="Arial"/>
                <a:sym typeface="Arial"/>
              </a:defRPr>
            </a:lvl4pPr>
            <a:lvl5pPr marL="0" lvl="4" indent="0" algn="l">
              <a:spcBef>
                <a:spcPts val="0"/>
              </a:spcBef>
              <a:buNone/>
              <a:defRPr sz="900">
                <a:solidFill>
                  <a:schemeClr val="lt2"/>
                </a:solidFill>
                <a:latin typeface="Arial"/>
                <a:ea typeface="Arial"/>
                <a:cs typeface="Arial"/>
                <a:sym typeface="Arial"/>
              </a:defRPr>
            </a:lvl5pPr>
            <a:lvl6pPr marL="0" lvl="5" indent="0" algn="l">
              <a:spcBef>
                <a:spcPts val="0"/>
              </a:spcBef>
              <a:buNone/>
              <a:defRPr sz="900">
                <a:solidFill>
                  <a:schemeClr val="lt2"/>
                </a:solidFill>
                <a:latin typeface="Arial"/>
                <a:ea typeface="Arial"/>
                <a:cs typeface="Arial"/>
                <a:sym typeface="Arial"/>
              </a:defRPr>
            </a:lvl6pPr>
            <a:lvl7pPr marL="0" lvl="6" indent="0" algn="l">
              <a:spcBef>
                <a:spcPts val="0"/>
              </a:spcBef>
              <a:buNone/>
              <a:defRPr sz="900">
                <a:solidFill>
                  <a:schemeClr val="lt2"/>
                </a:solidFill>
                <a:latin typeface="Arial"/>
                <a:ea typeface="Arial"/>
                <a:cs typeface="Arial"/>
                <a:sym typeface="Arial"/>
              </a:defRPr>
            </a:lvl7pPr>
            <a:lvl8pPr marL="0" lvl="7" indent="0" algn="l">
              <a:spcBef>
                <a:spcPts val="0"/>
              </a:spcBef>
              <a:buNone/>
              <a:defRPr sz="900">
                <a:solidFill>
                  <a:schemeClr val="lt2"/>
                </a:solidFill>
                <a:latin typeface="Arial"/>
                <a:ea typeface="Arial"/>
                <a:cs typeface="Arial"/>
                <a:sym typeface="Arial"/>
              </a:defRPr>
            </a:lvl8pPr>
            <a:lvl9pPr marL="0" lvl="8" indent="0" algn="l">
              <a:spcBef>
                <a:spcPts val="0"/>
              </a:spcBef>
              <a:buNone/>
              <a:defRPr sz="900">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hoto: Mosaic 13">
  <p:cSld name="Photo: Mosaic 13">
    <p:spTree>
      <p:nvGrpSpPr>
        <p:cNvPr id="1" name="Shape 570"/>
        <p:cNvGrpSpPr/>
        <p:nvPr/>
      </p:nvGrpSpPr>
      <p:grpSpPr>
        <a:xfrm>
          <a:off x="0" y="0"/>
          <a:ext cx="0" cy="0"/>
          <a:chOff x="0" y="0"/>
          <a:chExt cx="0" cy="0"/>
        </a:xfrm>
      </p:grpSpPr>
      <p:sp>
        <p:nvSpPr>
          <p:cNvPr id="571" name="Google Shape;571;p61"/>
          <p:cNvSpPr>
            <a:spLocks noGrp="1"/>
          </p:cNvSpPr>
          <p:nvPr>
            <p:ph type="pic" idx="2"/>
          </p:nvPr>
        </p:nvSpPr>
        <p:spPr>
          <a:xfrm>
            <a:off x="8214360" y="0"/>
            <a:ext cx="3977640" cy="6858000"/>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72" name="Google Shape;572;p61"/>
          <p:cNvSpPr>
            <a:spLocks noGrp="1"/>
          </p:cNvSpPr>
          <p:nvPr>
            <p:ph type="pic" idx="3"/>
          </p:nvPr>
        </p:nvSpPr>
        <p:spPr>
          <a:xfrm>
            <a:off x="0" y="0"/>
            <a:ext cx="397764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73" name="Google Shape;573;p61"/>
          <p:cNvSpPr>
            <a:spLocks noGrp="1"/>
          </p:cNvSpPr>
          <p:nvPr>
            <p:ph type="pic" idx="4"/>
          </p:nvPr>
        </p:nvSpPr>
        <p:spPr>
          <a:xfrm>
            <a:off x="4107180" y="0"/>
            <a:ext cx="3977640" cy="2203704"/>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74" name="Google Shape;574;p61"/>
          <p:cNvSpPr>
            <a:spLocks noGrp="1"/>
          </p:cNvSpPr>
          <p:nvPr>
            <p:ph type="pic" idx="5"/>
          </p:nvPr>
        </p:nvSpPr>
        <p:spPr>
          <a:xfrm>
            <a:off x="0" y="3483864"/>
            <a:ext cx="3977640" cy="337413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75" name="Google Shape;575;p61"/>
          <p:cNvSpPr>
            <a:spLocks noGrp="1"/>
          </p:cNvSpPr>
          <p:nvPr>
            <p:ph type="pic" idx="6"/>
          </p:nvPr>
        </p:nvSpPr>
        <p:spPr>
          <a:xfrm>
            <a:off x="4107180" y="2327148"/>
            <a:ext cx="3977640" cy="2203704"/>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76" name="Google Shape;576;p61"/>
          <p:cNvSpPr>
            <a:spLocks noGrp="1"/>
          </p:cNvSpPr>
          <p:nvPr>
            <p:ph type="pic" idx="7"/>
          </p:nvPr>
        </p:nvSpPr>
        <p:spPr>
          <a:xfrm>
            <a:off x="4107180" y="4654296"/>
            <a:ext cx="3977640" cy="2203704"/>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osaic 14">
  <p:cSld name="Mosaic 14">
    <p:spTree>
      <p:nvGrpSpPr>
        <p:cNvPr id="1" name="Shape 577"/>
        <p:cNvGrpSpPr/>
        <p:nvPr/>
      </p:nvGrpSpPr>
      <p:grpSpPr>
        <a:xfrm>
          <a:off x="0" y="0"/>
          <a:ext cx="0" cy="0"/>
          <a:chOff x="0" y="0"/>
          <a:chExt cx="0" cy="0"/>
        </a:xfrm>
      </p:grpSpPr>
      <p:sp>
        <p:nvSpPr>
          <p:cNvPr id="578" name="Google Shape;578;p62"/>
          <p:cNvSpPr>
            <a:spLocks noGrp="1"/>
          </p:cNvSpPr>
          <p:nvPr>
            <p:ph type="pic" idx="2"/>
          </p:nvPr>
        </p:nvSpPr>
        <p:spPr>
          <a:xfrm>
            <a:off x="8745056" y="3978574"/>
            <a:ext cx="3446944" cy="287942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79" name="Google Shape;579;p62"/>
          <p:cNvSpPr>
            <a:spLocks noGrp="1"/>
          </p:cNvSpPr>
          <p:nvPr>
            <p:ph type="pic" idx="3"/>
          </p:nvPr>
        </p:nvSpPr>
        <p:spPr>
          <a:xfrm>
            <a:off x="1" y="0"/>
            <a:ext cx="12192000" cy="3857988"/>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80" name="Google Shape;580;p62"/>
          <p:cNvSpPr>
            <a:spLocks noGrp="1"/>
          </p:cNvSpPr>
          <p:nvPr>
            <p:ph type="pic" idx="4"/>
          </p:nvPr>
        </p:nvSpPr>
        <p:spPr>
          <a:xfrm>
            <a:off x="1" y="3978574"/>
            <a:ext cx="3394780" cy="287942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81" name="Google Shape;581;p62"/>
          <p:cNvSpPr>
            <a:spLocks noGrp="1"/>
          </p:cNvSpPr>
          <p:nvPr>
            <p:ph type="pic" idx="5"/>
          </p:nvPr>
        </p:nvSpPr>
        <p:spPr>
          <a:xfrm>
            <a:off x="3516700" y="3978574"/>
            <a:ext cx="5106436" cy="287942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_do not use">
  <p:cSld name="4_do not use">
    <p:bg>
      <p:bgPr>
        <a:solidFill>
          <a:schemeClr val="dk2"/>
        </a:solidFill>
        <a:effectLst/>
      </p:bgPr>
    </p:bg>
    <p:spTree>
      <p:nvGrpSpPr>
        <p:cNvPr id="1" name="Shape 582"/>
        <p:cNvGrpSpPr/>
        <p:nvPr/>
      </p:nvGrpSpPr>
      <p:grpSpPr>
        <a:xfrm>
          <a:off x="0" y="0"/>
          <a:ext cx="0" cy="0"/>
          <a:chOff x="0" y="0"/>
          <a:chExt cx="0" cy="0"/>
        </a:xfrm>
      </p:grpSpPr>
      <p:sp>
        <p:nvSpPr>
          <p:cNvPr id="583" name="Google Shape;583;p63"/>
          <p:cNvSpPr txBox="1"/>
          <p:nvPr/>
        </p:nvSpPr>
        <p:spPr>
          <a:xfrm>
            <a:off x="228600" y="1459230"/>
            <a:ext cx="11734800" cy="39395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500">
                <a:solidFill>
                  <a:schemeClr val="lt1"/>
                </a:solidFill>
                <a:latin typeface="Arial"/>
                <a:ea typeface="Arial"/>
                <a:cs typeface="Arial"/>
                <a:sym typeface="Arial"/>
              </a:rPr>
              <a:t>Photo Grids</a:t>
            </a:r>
            <a:br>
              <a:rPr lang="en-US" sz="12500">
                <a:solidFill>
                  <a:schemeClr val="lt1"/>
                </a:solidFill>
                <a:latin typeface="Arial"/>
                <a:ea typeface="Arial"/>
                <a:cs typeface="Arial"/>
                <a:sym typeface="Arial"/>
              </a:rPr>
            </a:br>
            <a:r>
              <a:rPr lang="en-US" sz="12500">
                <a:solidFill>
                  <a:schemeClr val="lt1"/>
                </a:solidFill>
                <a:latin typeface="Arial"/>
                <a:ea typeface="Arial"/>
                <a:cs typeface="Arial"/>
                <a:sym typeface="Arial"/>
              </a:rPr>
              <a:t>+ Bar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hoto: 6-up + Bar">
  <p:cSld name="Photo: 6-up + Bar">
    <p:bg>
      <p:bgPr>
        <a:solidFill>
          <a:schemeClr val="lt1"/>
        </a:solidFill>
        <a:effectLst/>
      </p:bgPr>
    </p:bg>
    <p:spTree>
      <p:nvGrpSpPr>
        <p:cNvPr id="1" name="Shape 584"/>
        <p:cNvGrpSpPr/>
        <p:nvPr/>
      </p:nvGrpSpPr>
      <p:grpSpPr>
        <a:xfrm>
          <a:off x="0" y="0"/>
          <a:ext cx="0" cy="0"/>
          <a:chOff x="0" y="0"/>
          <a:chExt cx="0" cy="0"/>
        </a:xfrm>
      </p:grpSpPr>
      <p:sp>
        <p:nvSpPr>
          <p:cNvPr id="585" name="Google Shape;585;p64"/>
          <p:cNvSpPr>
            <a:spLocks noGrp="1"/>
          </p:cNvSpPr>
          <p:nvPr>
            <p:ph type="pic" idx="2"/>
          </p:nvPr>
        </p:nvSpPr>
        <p:spPr>
          <a:xfrm>
            <a:off x="4107180" y="0"/>
            <a:ext cx="3977640" cy="2993250"/>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86" name="Google Shape;586;p64"/>
          <p:cNvSpPr>
            <a:spLocks noGrp="1"/>
          </p:cNvSpPr>
          <p:nvPr>
            <p:ph type="pic" idx="3"/>
          </p:nvPr>
        </p:nvSpPr>
        <p:spPr>
          <a:xfrm>
            <a:off x="0" y="0"/>
            <a:ext cx="3977640" cy="2993250"/>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87" name="Google Shape;587;p64"/>
          <p:cNvSpPr>
            <a:spLocks noGrp="1"/>
          </p:cNvSpPr>
          <p:nvPr>
            <p:ph type="pic" idx="4"/>
          </p:nvPr>
        </p:nvSpPr>
        <p:spPr>
          <a:xfrm>
            <a:off x="8214360" y="0"/>
            <a:ext cx="3977640" cy="2993250"/>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88" name="Google Shape;588;p64"/>
          <p:cNvSpPr>
            <a:spLocks noGrp="1"/>
          </p:cNvSpPr>
          <p:nvPr>
            <p:ph type="pic" idx="5"/>
          </p:nvPr>
        </p:nvSpPr>
        <p:spPr>
          <a:xfrm>
            <a:off x="4107180" y="3118439"/>
            <a:ext cx="3977640" cy="2993250"/>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89" name="Google Shape;589;p64"/>
          <p:cNvSpPr>
            <a:spLocks noGrp="1"/>
          </p:cNvSpPr>
          <p:nvPr>
            <p:ph type="pic" idx="6"/>
          </p:nvPr>
        </p:nvSpPr>
        <p:spPr>
          <a:xfrm>
            <a:off x="0" y="3118439"/>
            <a:ext cx="3977640" cy="2993250"/>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90" name="Google Shape;590;p64"/>
          <p:cNvSpPr>
            <a:spLocks noGrp="1"/>
          </p:cNvSpPr>
          <p:nvPr>
            <p:ph type="pic" idx="7"/>
          </p:nvPr>
        </p:nvSpPr>
        <p:spPr>
          <a:xfrm>
            <a:off x="8214360" y="3118439"/>
            <a:ext cx="3977640" cy="2993250"/>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91" name="Google Shape;591;p64"/>
          <p:cNvSpPr/>
          <p:nvPr/>
        </p:nvSpPr>
        <p:spPr>
          <a:xfrm>
            <a:off x="0" y="6111689"/>
            <a:ext cx="12192000" cy="74631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592" name="Google Shape;592;p64"/>
          <p:cNvGrpSpPr/>
          <p:nvPr/>
        </p:nvGrpSpPr>
        <p:grpSpPr>
          <a:xfrm>
            <a:off x="10557955" y="6320597"/>
            <a:ext cx="1404165" cy="315023"/>
            <a:chOff x="0" y="1299"/>
            <a:chExt cx="7680" cy="1723"/>
          </a:xfrm>
        </p:grpSpPr>
        <p:sp>
          <p:nvSpPr>
            <p:cNvPr id="593" name="Google Shape;593;p64"/>
            <p:cNvSpPr/>
            <p:nvPr/>
          </p:nvSpPr>
          <p:spPr>
            <a:xfrm>
              <a:off x="6110" y="1391"/>
              <a:ext cx="1429" cy="151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4" name="Google Shape;594;p64"/>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5" name="Google Shape;595;p64"/>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596" name="Google Shape;596;p64"/>
          <p:cNvSpPr txBox="1">
            <a:spLocks noGrp="1"/>
          </p:cNvSpPr>
          <p:nvPr>
            <p:ph type="ftr" idx="11"/>
          </p:nvPr>
        </p:nvSpPr>
        <p:spPr>
          <a:xfrm>
            <a:off x="838200" y="6356351"/>
            <a:ext cx="8572500" cy="2730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7" name="Google Shape;597;p64"/>
          <p:cNvSpPr txBox="1">
            <a:spLocks noGrp="1"/>
          </p:cNvSpPr>
          <p:nvPr>
            <p:ph type="sldNum" idx="12"/>
          </p:nvPr>
        </p:nvSpPr>
        <p:spPr>
          <a:xfrm>
            <a:off x="228600" y="6356350"/>
            <a:ext cx="431800" cy="273050"/>
          </a:xfrm>
          <a:prstGeom prst="rect">
            <a:avLst/>
          </a:prstGeom>
          <a:noFill/>
          <a:ln>
            <a:noFill/>
          </a:ln>
        </p:spPr>
        <p:txBody>
          <a:bodyPr spcFirstLastPara="1" wrap="square" lIns="0" tIns="0" rIns="0" bIns="0" anchor="b" anchorCtr="0">
            <a:noAutofit/>
          </a:bodyPr>
          <a:lstStyle>
            <a:lvl1pPr marL="0" lvl="0" indent="0" algn="l">
              <a:spcBef>
                <a:spcPts val="0"/>
              </a:spcBef>
              <a:buNone/>
              <a:defRPr sz="900">
                <a:solidFill>
                  <a:schemeClr val="lt2"/>
                </a:solidFill>
                <a:latin typeface="Arial"/>
                <a:ea typeface="Arial"/>
                <a:cs typeface="Arial"/>
                <a:sym typeface="Arial"/>
              </a:defRPr>
            </a:lvl1pPr>
            <a:lvl2pPr marL="0" lvl="1" indent="0" algn="l">
              <a:spcBef>
                <a:spcPts val="0"/>
              </a:spcBef>
              <a:buNone/>
              <a:defRPr sz="900">
                <a:solidFill>
                  <a:schemeClr val="lt2"/>
                </a:solidFill>
                <a:latin typeface="Arial"/>
                <a:ea typeface="Arial"/>
                <a:cs typeface="Arial"/>
                <a:sym typeface="Arial"/>
              </a:defRPr>
            </a:lvl2pPr>
            <a:lvl3pPr marL="0" lvl="2" indent="0" algn="l">
              <a:spcBef>
                <a:spcPts val="0"/>
              </a:spcBef>
              <a:buNone/>
              <a:defRPr sz="900">
                <a:solidFill>
                  <a:schemeClr val="lt2"/>
                </a:solidFill>
                <a:latin typeface="Arial"/>
                <a:ea typeface="Arial"/>
                <a:cs typeface="Arial"/>
                <a:sym typeface="Arial"/>
              </a:defRPr>
            </a:lvl3pPr>
            <a:lvl4pPr marL="0" lvl="3" indent="0" algn="l">
              <a:spcBef>
                <a:spcPts val="0"/>
              </a:spcBef>
              <a:buNone/>
              <a:defRPr sz="900">
                <a:solidFill>
                  <a:schemeClr val="lt2"/>
                </a:solidFill>
                <a:latin typeface="Arial"/>
                <a:ea typeface="Arial"/>
                <a:cs typeface="Arial"/>
                <a:sym typeface="Arial"/>
              </a:defRPr>
            </a:lvl4pPr>
            <a:lvl5pPr marL="0" lvl="4" indent="0" algn="l">
              <a:spcBef>
                <a:spcPts val="0"/>
              </a:spcBef>
              <a:buNone/>
              <a:defRPr sz="900">
                <a:solidFill>
                  <a:schemeClr val="lt2"/>
                </a:solidFill>
                <a:latin typeface="Arial"/>
                <a:ea typeface="Arial"/>
                <a:cs typeface="Arial"/>
                <a:sym typeface="Arial"/>
              </a:defRPr>
            </a:lvl5pPr>
            <a:lvl6pPr marL="0" lvl="5" indent="0" algn="l">
              <a:spcBef>
                <a:spcPts val="0"/>
              </a:spcBef>
              <a:buNone/>
              <a:defRPr sz="900">
                <a:solidFill>
                  <a:schemeClr val="lt2"/>
                </a:solidFill>
                <a:latin typeface="Arial"/>
                <a:ea typeface="Arial"/>
                <a:cs typeface="Arial"/>
                <a:sym typeface="Arial"/>
              </a:defRPr>
            </a:lvl6pPr>
            <a:lvl7pPr marL="0" lvl="6" indent="0" algn="l">
              <a:spcBef>
                <a:spcPts val="0"/>
              </a:spcBef>
              <a:buNone/>
              <a:defRPr sz="900">
                <a:solidFill>
                  <a:schemeClr val="lt2"/>
                </a:solidFill>
                <a:latin typeface="Arial"/>
                <a:ea typeface="Arial"/>
                <a:cs typeface="Arial"/>
                <a:sym typeface="Arial"/>
              </a:defRPr>
            </a:lvl7pPr>
            <a:lvl8pPr marL="0" lvl="7" indent="0" algn="l">
              <a:spcBef>
                <a:spcPts val="0"/>
              </a:spcBef>
              <a:buNone/>
              <a:defRPr sz="900">
                <a:solidFill>
                  <a:schemeClr val="lt2"/>
                </a:solidFill>
                <a:latin typeface="Arial"/>
                <a:ea typeface="Arial"/>
                <a:cs typeface="Arial"/>
                <a:sym typeface="Arial"/>
              </a:defRPr>
            </a:lvl8pPr>
            <a:lvl9pPr marL="0" lvl="8" indent="0" algn="l">
              <a:spcBef>
                <a:spcPts val="0"/>
              </a:spcBef>
              <a:buNone/>
              <a:defRPr sz="900">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598" name="Google Shape;598;p64"/>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hoto: 8-up + Bar">
  <p:cSld name="Photo: 8-up + Bar">
    <p:bg>
      <p:bgPr>
        <a:solidFill>
          <a:schemeClr val="lt1"/>
        </a:solidFill>
        <a:effectLst/>
      </p:bgPr>
    </p:bg>
    <p:spTree>
      <p:nvGrpSpPr>
        <p:cNvPr id="1" name="Shape 599"/>
        <p:cNvGrpSpPr/>
        <p:nvPr/>
      </p:nvGrpSpPr>
      <p:grpSpPr>
        <a:xfrm>
          <a:off x="0" y="0"/>
          <a:ext cx="0" cy="0"/>
          <a:chOff x="0" y="0"/>
          <a:chExt cx="0" cy="0"/>
        </a:xfrm>
      </p:grpSpPr>
      <p:sp>
        <p:nvSpPr>
          <p:cNvPr id="600" name="Google Shape;600;p65"/>
          <p:cNvSpPr>
            <a:spLocks noGrp="1"/>
          </p:cNvSpPr>
          <p:nvPr>
            <p:ph type="pic" idx="2"/>
          </p:nvPr>
        </p:nvSpPr>
        <p:spPr>
          <a:xfrm>
            <a:off x="9247632" y="3118439"/>
            <a:ext cx="2944368" cy="2993250"/>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01" name="Google Shape;601;p65"/>
          <p:cNvSpPr>
            <a:spLocks noGrp="1"/>
          </p:cNvSpPr>
          <p:nvPr>
            <p:ph type="pic" idx="3"/>
          </p:nvPr>
        </p:nvSpPr>
        <p:spPr>
          <a:xfrm>
            <a:off x="9247632" y="0"/>
            <a:ext cx="2944368" cy="2993250"/>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02" name="Google Shape;602;p65"/>
          <p:cNvSpPr>
            <a:spLocks noGrp="1"/>
          </p:cNvSpPr>
          <p:nvPr>
            <p:ph type="pic" idx="4"/>
          </p:nvPr>
        </p:nvSpPr>
        <p:spPr>
          <a:xfrm>
            <a:off x="6163056" y="3118439"/>
            <a:ext cx="2944368" cy="2993250"/>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03" name="Google Shape;603;p65"/>
          <p:cNvSpPr>
            <a:spLocks noGrp="1"/>
          </p:cNvSpPr>
          <p:nvPr>
            <p:ph type="pic" idx="5"/>
          </p:nvPr>
        </p:nvSpPr>
        <p:spPr>
          <a:xfrm>
            <a:off x="6163056" y="0"/>
            <a:ext cx="2944368" cy="2993250"/>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04" name="Google Shape;604;p65"/>
          <p:cNvSpPr>
            <a:spLocks noGrp="1"/>
          </p:cNvSpPr>
          <p:nvPr>
            <p:ph type="pic" idx="6"/>
          </p:nvPr>
        </p:nvSpPr>
        <p:spPr>
          <a:xfrm>
            <a:off x="3081528" y="3118439"/>
            <a:ext cx="2944368" cy="2993250"/>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05" name="Google Shape;605;p65"/>
          <p:cNvSpPr>
            <a:spLocks noGrp="1"/>
          </p:cNvSpPr>
          <p:nvPr>
            <p:ph type="pic" idx="7"/>
          </p:nvPr>
        </p:nvSpPr>
        <p:spPr>
          <a:xfrm>
            <a:off x="3081528" y="0"/>
            <a:ext cx="2944368" cy="2993250"/>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06" name="Google Shape;606;p65"/>
          <p:cNvSpPr>
            <a:spLocks noGrp="1"/>
          </p:cNvSpPr>
          <p:nvPr>
            <p:ph type="pic" idx="8"/>
          </p:nvPr>
        </p:nvSpPr>
        <p:spPr>
          <a:xfrm>
            <a:off x="0" y="3118439"/>
            <a:ext cx="2944368" cy="2993250"/>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07" name="Google Shape;607;p65"/>
          <p:cNvSpPr>
            <a:spLocks noGrp="1"/>
          </p:cNvSpPr>
          <p:nvPr>
            <p:ph type="pic" idx="9"/>
          </p:nvPr>
        </p:nvSpPr>
        <p:spPr>
          <a:xfrm>
            <a:off x="0" y="0"/>
            <a:ext cx="2944368" cy="2993250"/>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08" name="Google Shape;608;p65"/>
          <p:cNvSpPr/>
          <p:nvPr/>
        </p:nvSpPr>
        <p:spPr>
          <a:xfrm>
            <a:off x="0" y="6111689"/>
            <a:ext cx="12192000" cy="74631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609" name="Google Shape;609;p65"/>
          <p:cNvGrpSpPr/>
          <p:nvPr/>
        </p:nvGrpSpPr>
        <p:grpSpPr>
          <a:xfrm>
            <a:off x="10557955" y="6320597"/>
            <a:ext cx="1404165" cy="315023"/>
            <a:chOff x="0" y="1299"/>
            <a:chExt cx="7680" cy="1723"/>
          </a:xfrm>
        </p:grpSpPr>
        <p:sp>
          <p:nvSpPr>
            <p:cNvPr id="610" name="Google Shape;610;p65"/>
            <p:cNvSpPr/>
            <p:nvPr/>
          </p:nvSpPr>
          <p:spPr>
            <a:xfrm>
              <a:off x="6110" y="1391"/>
              <a:ext cx="1429" cy="151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1" name="Google Shape;611;p65"/>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2" name="Google Shape;612;p65"/>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613" name="Google Shape;613;p65"/>
          <p:cNvSpPr txBox="1">
            <a:spLocks noGrp="1"/>
          </p:cNvSpPr>
          <p:nvPr>
            <p:ph type="ftr" idx="11"/>
          </p:nvPr>
        </p:nvSpPr>
        <p:spPr>
          <a:xfrm>
            <a:off x="838200" y="6356351"/>
            <a:ext cx="8572500" cy="2730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4" name="Google Shape;614;p65"/>
          <p:cNvSpPr txBox="1">
            <a:spLocks noGrp="1"/>
          </p:cNvSpPr>
          <p:nvPr>
            <p:ph type="sldNum" idx="12"/>
          </p:nvPr>
        </p:nvSpPr>
        <p:spPr>
          <a:xfrm>
            <a:off x="228600" y="6356350"/>
            <a:ext cx="431800" cy="273050"/>
          </a:xfrm>
          <a:prstGeom prst="rect">
            <a:avLst/>
          </a:prstGeom>
          <a:noFill/>
          <a:ln>
            <a:noFill/>
          </a:ln>
        </p:spPr>
        <p:txBody>
          <a:bodyPr spcFirstLastPara="1" wrap="square" lIns="0" tIns="0" rIns="0" bIns="0" anchor="b" anchorCtr="0">
            <a:noAutofit/>
          </a:bodyPr>
          <a:lstStyle>
            <a:lvl1pPr marL="0" lvl="0" indent="0" algn="l">
              <a:spcBef>
                <a:spcPts val="0"/>
              </a:spcBef>
              <a:buNone/>
              <a:defRPr sz="900">
                <a:solidFill>
                  <a:schemeClr val="lt2"/>
                </a:solidFill>
                <a:latin typeface="Arial"/>
                <a:ea typeface="Arial"/>
                <a:cs typeface="Arial"/>
                <a:sym typeface="Arial"/>
              </a:defRPr>
            </a:lvl1pPr>
            <a:lvl2pPr marL="0" lvl="1" indent="0" algn="l">
              <a:spcBef>
                <a:spcPts val="0"/>
              </a:spcBef>
              <a:buNone/>
              <a:defRPr sz="900">
                <a:solidFill>
                  <a:schemeClr val="lt2"/>
                </a:solidFill>
                <a:latin typeface="Arial"/>
                <a:ea typeface="Arial"/>
                <a:cs typeface="Arial"/>
                <a:sym typeface="Arial"/>
              </a:defRPr>
            </a:lvl2pPr>
            <a:lvl3pPr marL="0" lvl="2" indent="0" algn="l">
              <a:spcBef>
                <a:spcPts val="0"/>
              </a:spcBef>
              <a:buNone/>
              <a:defRPr sz="900">
                <a:solidFill>
                  <a:schemeClr val="lt2"/>
                </a:solidFill>
                <a:latin typeface="Arial"/>
                <a:ea typeface="Arial"/>
                <a:cs typeface="Arial"/>
                <a:sym typeface="Arial"/>
              </a:defRPr>
            </a:lvl3pPr>
            <a:lvl4pPr marL="0" lvl="3" indent="0" algn="l">
              <a:spcBef>
                <a:spcPts val="0"/>
              </a:spcBef>
              <a:buNone/>
              <a:defRPr sz="900">
                <a:solidFill>
                  <a:schemeClr val="lt2"/>
                </a:solidFill>
                <a:latin typeface="Arial"/>
                <a:ea typeface="Arial"/>
                <a:cs typeface="Arial"/>
                <a:sym typeface="Arial"/>
              </a:defRPr>
            </a:lvl4pPr>
            <a:lvl5pPr marL="0" lvl="4" indent="0" algn="l">
              <a:spcBef>
                <a:spcPts val="0"/>
              </a:spcBef>
              <a:buNone/>
              <a:defRPr sz="900">
                <a:solidFill>
                  <a:schemeClr val="lt2"/>
                </a:solidFill>
                <a:latin typeface="Arial"/>
                <a:ea typeface="Arial"/>
                <a:cs typeface="Arial"/>
                <a:sym typeface="Arial"/>
              </a:defRPr>
            </a:lvl5pPr>
            <a:lvl6pPr marL="0" lvl="5" indent="0" algn="l">
              <a:spcBef>
                <a:spcPts val="0"/>
              </a:spcBef>
              <a:buNone/>
              <a:defRPr sz="900">
                <a:solidFill>
                  <a:schemeClr val="lt2"/>
                </a:solidFill>
                <a:latin typeface="Arial"/>
                <a:ea typeface="Arial"/>
                <a:cs typeface="Arial"/>
                <a:sym typeface="Arial"/>
              </a:defRPr>
            </a:lvl6pPr>
            <a:lvl7pPr marL="0" lvl="6" indent="0" algn="l">
              <a:spcBef>
                <a:spcPts val="0"/>
              </a:spcBef>
              <a:buNone/>
              <a:defRPr sz="900">
                <a:solidFill>
                  <a:schemeClr val="lt2"/>
                </a:solidFill>
                <a:latin typeface="Arial"/>
                <a:ea typeface="Arial"/>
                <a:cs typeface="Arial"/>
                <a:sym typeface="Arial"/>
              </a:defRPr>
            </a:lvl7pPr>
            <a:lvl8pPr marL="0" lvl="7" indent="0" algn="l">
              <a:spcBef>
                <a:spcPts val="0"/>
              </a:spcBef>
              <a:buNone/>
              <a:defRPr sz="900">
                <a:solidFill>
                  <a:schemeClr val="lt2"/>
                </a:solidFill>
                <a:latin typeface="Arial"/>
                <a:ea typeface="Arial"/>
                <a:cs typeface="Arial"/>
                <a:sym typeface="Arial"/>
              </a:defRPr>
            </a:lvl8pPr>
            <a:lvl9pPr marL="0" lvl="8" indent="0" algn="l">
              <a:spcBef>
                <a:spcPts val="0"/>
              </a:spcBef>
              <a:buNone/>
              <a:defRPr sz="900">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615" name="Google Shape;615;p65"/>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hoto: 16-up + Bar">
  <p:cSld name="Photo: 16-up + Bar">
    <p:bg>
      <p:bgPr>
        <a:solidFill>
          <a:srgbClr val="FFFFFF"/>
        </a:solidFill>
        <a:effectLst/>
      </p:bgPr>
    </p:bg>
    <p:spTree>
      <p:nvGrpSpPr>
        <p:cNvPr id="1" name="Shape 616"/>
        <p:cNvGrpSpPr/>
        <p:nvPr/>
      </p:nvGrpSpPr>
      <p:grpSpPr>
        <a:xfrm>
          <a:off x="0" y="0"/>
          <a:ext cx="0" cy="0"/>
          <a:chOff x="0" y="0"/>
          <a:chExt cx="0" cy="0"/>
        </a:xfrm>
      </p:grpSpPr>
      <p:sp>
        <p:nvSpPr>
          <p:cNvPr id="617" name="Google Shape;617;p66"/>
          <p:cNvSpPr>
            <a:spLocks noGrp="1"/>
          </p:cNvSpPr>
          <p:nvPr>
            <p:ph type="pic" idx="2"/>
          </p:nvPr>
        </p:nvSpPr>
        <p:spPr>
          <a:xfrm>
            <a:off x="9247632" y="4672375"/>
            <a:ext cx="2944368"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18" name="Google Shape;618;p66"/>
          <p:cNvSpPr>
            <a:spLocks noGrp="1"/>
          </p:cNvSpPr>
          <p:nvPr>
            <p:ph type="pic" idx="3"/>
          </p:nvPr>
        </p:nvSpPr>
        <p:spPr>
          <a:xfrm>
            <a:off x="6165087" y="4672375"/>
            <a:ext cx="2944368"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19" name="Google Shape;619;p66"/>
          <p:cNvSpPr>
            <a:spLocks noGrp="1"/>
          </p:cNvSpPr>
          <p:nvPr>
            <p:ph type="pic" idx="4"/>
          </p:nvPr>
        </p:nvSpPr>
        <p:spPr>
          <a:xfrm>
            <a:off x="3082543" y="4672375"/>
            <a:ext cx="2944368"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0" name="Google Shape;620;p66"/>
          <p:cNvSpPr>
            <a:spLocks noGrp="1"/>
          </p:cNvSpPr>
          <p:nvPr>
            <p:ph type="pic" idx="5"/>
          </p:nvPr>
        </p:nvSpPr>
        <p:spPr>
          <a:xfrm>
            <a:off x="0" y="4672375"/>
            <a:ext cx="2944368"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1" name="Google Shape;621;p66"/>
          <p:cNvSpPr>
            <a:spLocks noGrp="1"/>
          </p:cNvSpPr>
          <p:nvPr>
            <p:ph type="pic" idx="6"/>
          </p:nvPr>
        </p:nvSpPr>
        <p:spPr>
          <a:xfrm>
            <a:off x="9247632" y="3112124"/>
            <a:ext cx="2944368"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2" name="Google Shape;622;p66"/>
          <p:cNvSpPr>
            <a:spLocks noGrp="1"/>
          </p:cNvSpPr>
          <p:nvPr>
            <p:ph type="pic" idx="7"/>
          </p:nvPr>
        </p:nvSpPr>
        <p:spPr>
          <a:xfrm>
            <a:off x="6165087" y="3112124"/>
            <a:ext cx="2944368"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3" name="Google Shape;623;p66"/>
          <p:cNvSpPr>
            <a:spLocks noGrp="1"/>
          </p:cNvSpPr>
          <p:nvPr>
            <p:ph type="pic" idx="8"/>
          </p:nvPr>
        </p:nvSpPr>
        <p:spPr>
          <a:xfrm>
            <a:off x="3082543" y="3112124"/>
            <a:ext cx="2944368"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4" name="Google Shape;624;p66"/>
          <p:cNvSpPr>
            <a:spLocks noGrp="1"/>
          </p:cNvSpPr>
          <p:nvPr>
            <p:ph type="pic" idx="9"/>
          </p:nvPr>
        </p:nvSpPr>
        <p:spPr>
          <a:xfrm>
            <a:off x="0" y="3112123"/>
            <a:ext cx="2944368"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5" name="Google Shape;625;p66"/>
          <p:cNvSpPr>
            <a:spLocks noGrp="1"/>
          </p:cNvSpPr>
          <p:nvPr>
            <p:ph type="pic" idx="13"/>
          </p:nvPr>
        </p:nvSpPr>
        <p:spPr>
          <a:xfrm>
            <a:off x="9247632" y="1559220"/>
            <a:ext cx="2944368"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6" name="Google Shape;626;p66"/>
          <p:cNvSpPr>
            <a:spLocks noGrp="1"/>
          </p:cNvSpPr>
          <p:nvPr>
            <p:ph type="pic" idx="14"/>
          </p:nvPr>
        </p:nvSpPr>
        <p:spPr>
          <a:xfrm>
            <a:off x="6165087" y="1559220"/>
            <a:ext cx="2944368"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7" name="Google Shape;627;p66"/>
          <p:cNvSpPr>
            <a:spLocks noGrp="1"/>
          </p:cNvSpPr>
          <p:nvPr>
            <p:ph type="pic" idx="15"/>
          </p:nvPr>
        </p:nvSpPr>
        <p:spPr>
          <a:xfrm>
            <a:off x="3082543" y="1559220"/>
            <a:ext cx="2944368"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8" name="Google Shape;628;p66"/>
          <p:cNvSpPr>
            <a:spLocks noGrp="1"/>
          </p:cNvSpPr>
          <p:nvPr>
            <p:ph type="pic" idx="16"/>
          </p:nvPr>
        </p:nvSpPr>
        <p:spPr>
          <a:xfrm>
            <a:off x="0" y="1559220"/>
            <a:ext cx="2944368"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9" name="Google Shape;629;p66"/>
          <p:cNvSpPr>
            <a:spLocks noGrp="1"/>
          </p:cNvSpPr>
          <p:nvPr>
            <p:ph type="pic" idx="17"/>
          </p:nvPr>
        </p:nvSpPr>
        <p:spPr>
          <a:xfrm>
            <a:off x="9247632" y="1"/>
            <a:ext cx="2944368"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30" name="Google Shape;630;p66"/>
          <p:cNvSpPr>
            <a:spLocks noGrp="1"/>
          </p:cNvSpPr>
          <p:nvPr>
            <p:ph type="pic" idx="18"/>
          </p:nvPr>
        </p:nvSpPr>
        <p:spPr>
          <a:xfrm>
            <a:off x="6165087" y="1"/>
            <a:ext cx="2944368"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31" name="Google Shape;631;p66"/>
          <p:cNvSpPr>
            <a:spLocks noGrp="1"/>
          </p:cNvSpPr>
          <p:nvPr>
            <p:ph type="pic" idx="19"/>
          </p:nvPr>
        </p:nvSpPr>
        <p:spPr>
          <a:xfrm>
            <a:off x="3082543" y="1"/>
            <a:ext cx="2944368"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32" name="Google Shape;632;p66"/>
          <p:cNvSpPr>
            <a:spLocks noGrp="1"/>
          </p:cNvSpPr>
          <p:nvPr>
            <p:ph type="pic" idx="20"/>
          </p:nvPr>
        </p:nvSpPr>
        <p:spPr>
          <a:xfrm>
            <a:off x="0" y="0"/>
            <a:ext cx="2944368"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33" name="Google Shape;633;p66"/>
          <p:cNvSpPr/>
          <p:nvPr/>
        </p:nvSpPr>
        <p:spPr>
          <a:xfrm>
            <a:off x="0" y="6111689"/>
            <a:ext cx="12192000" cy="74631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634" name="Google Shape;634;p66"/>
          <p:cNvGrpSpPr/>
          <p:nvPr/>
        </p:nvGrpSpPr>
        <p:grpSpPr>
          <a:xfrm>
            <a:off x="10557955" y="6320597"/>
            <a:ext cx="1404165" cy="315023"/>
            <a:chOff x="0" y="1299"/>
            <a:chExt cx="7680" cy="1723"/>
          </a:xfrm>
        </p:grpSpPr>
        <p:sp>
          <p:nvSpPr>
            <p:cNvPr id="635" name="Google Shape;635;p66"/>
            <p:cNvSpPr/>
            <p:nvPr/>
          </p:nvSpPr>
          <p:spPr>
            <a:xfrm>
              <a:off x="6110" y="1391"/>
              <a:ext cx="1429" cy="151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6" name="Google Shape;636;p66"/>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7" name="Google Shape;637;p66"/>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638" name="Google Shape;638;p66"/>
          <p:cNvSpPr txBox="1">
            <a:spLocks noGrp="1"/>
          </p:cNvSpPr>
          <p:nvPr>
            <p:ph type="ftr" idx="11"/>
          </p:nvPr>
        </p:nvSpPr>
        <p:spPr>
          <a:xfrm>
            <a:off x="838200" y="6356351"/>
            <a:ext cx="8572500" cy="2730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9" name="Google Shape;639;p66"/>
          <p:cNvSpPr txBox="1">
            <a:spLocks noGrp="1"/>
          </p:cNvSpPr>
          <p:nvPr>
            <p:ph type="sldNum" idx="12"/>
          </p:nvPr>
        </p:nvSpPr>
        <p:spPr>
          <a:xfrm>
            <a:off x="228600" y="6356350"/>
            <a:ext cx="431800" cy="273050"/>
          </a:xfrm>
          <a:prstGeom prst="rect">
            <a:avLst/>
          </a:prstGeom>
          <a:noFill/>
          <a:ln>
            <a:noFill/>
          </a:ln>
        </p:spPr>
        <p:txBody>
          <a:bodyPr spcFirstLastPara="1" wrap="square" lIns="0" tIns="0" rIns="0" bIns="0" anchor="b" anchorCtr="0">
            <a:noAutofit/>
          </a:bodyPr>
          <a:lstStyle>
            <a:lvl1pPr marL="0" lvl="0" indent="0" algn="l">
              <a:spcBef>
                <a:spcPts val="0"/>
              </a:spcBef>
              <a:buNone/>
              <a:defRPr sz="900">
                <a:solidFill>
                  <a:schemeClr val="lt2"/>
                </a:solidFill>
                <a:latin typeface="Arial"/>
                <a:ea typeface="Arial"/>
                <a:cs typeface="Arial"/>
                <a:sym typeface="Arial"/>
              </a:defRPr>
            </a:lvl1pPr>
            <a:lvl2pPr marL="0" lvl="1" indent="0" algn="l">
              <a:spcBef>
                <a:spcPts val="0"/>
              </a:spcBef>
              <a:buNone/>
              <a:defRPr sz="900">
                <a:solidFill>
                  <a:schemeClr val="lt2"/>
                </a:solidFill>
                <a:latin typeface="Arial"/>
                <a:ea typeface="Arial"/>
                <a:cs typeface="Arial"/>
                <a:sym typeface="Arial"/>
              </a:defRPr>
            </a:lvl2pPr>
            <a:lvl3pPr marL="0" lvl="2" indent="0" algn="l">
              <a:spcBef>
                <a:spcPts val="0"/>
              </a:spcBef>
              <a:buNone/>
              <a:defRPr sz="900">
                <a:solidFill>
                  <a:schemeClr val="lt2"/>
                </a:solidFill>
                <a:latin typeface="Arial"/>
                <a:ea typeface="Arial"/>
                <a:cs typeface="Arial"/>
                <a:sym typeface="Arial"/>
              </a:defRPr>
            </a:lvl3pPr>
            <a:lvl4pPr marL="0" lvl="3" indent="0" algn="l">
              <a:spcBef>
                <a:spcPts val="0"/>
              </a:spcBef>
              <a:buNone/>
              <a:defRPr sz="900">
                <a:solidFill>
                  <a:schemeClr val="lt2"/>
                </a:solidFill>
                <a:latin typeface="Arial"/>
                <a:ea typeface="Arial"/>
                <a:cs typeface="Arial"/>
                <a:sym typeface="Arial"/>
              </a:defRPr>
            </a:lvl4pPr>
            <a:lvl5pPr marL="0" lvl="4" indent="0" algn="l">
              <a:spcBef>
                <a:spcPts val="0"/>
              </a:spcBef>
              <a:buNone/>
              <a:defRPr sz="900">
                <a:solidFill>
                  <a:schemeClr val="lt2"/>
                </a:solidFill>
                <a:latin typeface="Arial"/>
                <a:ea typeface="Arial"/>
                <a:cs typeface="Arial"/>
                <a:sym typeface="Arial"/>
              </a:defRPr>
            </a:lvl5pPr>
            <a:lvl6pPr marL="0" lvl="5" indent="0" algn="l">
              <a:spcBef>
                <a:spcPts val="0"/>
              </a:spcBef>
              <a:buNone/>
              <a:defRPr sz="900">
                <a:solidFill>
                  <a:schemeClr val="lt2"/>
                </a:solidFill>
                <a:latin typeface="Arial"/>
                <a:ea typeface="Arial"/>
                <a:cs typeface="Arial"/>
                <a:sym typeface="Arial"/>
              </a:defRPr>
            </a:lvl6pPr>
            <a:lvl7pPr marL="0" lvl="6" indent="0" algn="l">
              <a:spcBef>
                <a:spcPts val="0"/>
              </a:spcBef>
              <a:buNone/>
              <a:defRPr sz="900">
                <a:solidFill>
                  <a:schemeClr val="lt2"/>
                </a:solidFill>
                <a:latin typeface="Arial"/>
                <a:ea typeface="Arial"/>
                <a:cs typeface="Arial"/>
                <a:sym typeface="Arial"/>
              </a:defRPr>
            </a:lvl7pPr>
            <a:lvl8pPr marL="0" lvl="7" indent="0" algn="l">
              <a:spcBef>
                <a:spcPts val="0"/>
              </a:spcBef>
              <a:buNone/>
              <a:defRPr sz="900">
                <a:solidFill>
                  <a:schemeClr val="lt2"/>
                </a:solidFill>
                <a:latin typeface="Arial"/>
                <a:ea typeface="Arial"/>
                <a:cs typeface="Arial"/>
                <a:sym typeface="Arial"/>
              </a:defRPr>
            </a:lvl8pPr>
            <a:lvl9pPr marL="0" lvl="8" indent="0" algn="l">
              <a:spcBef>
                <a:spcPts val="0"/>
              </a:spcBef>
              <a:buNone/>
              <a:defRPr sz="900">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640" name="Google Shape;640;p66"/>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hoto: 12-up + Bar">
  <p:cSld name="Photo: 12-up + Bar">
    <p:bg>
      <p:bgPr>
        <a:solidFill>
          <a:srgbClr val="FFFFFF"/>
        </a:solidFill>
        <a:effectLst/>
      </p:bgPr>
    </p:bg>
    <p:spTree>
      <p:nvGrpSpPr>
        <p:cNvPr id="1" name="Shape 641"/>
        <p:cNvGrpSpPr/>
        <p:nvPr/>
      </p:nvGrpSpPr>
      <p:grpSpPr>
        <a:xfrm>
          <a:off x="0" y="0"/>
          <a:ext cx="0" cy="0"/>
          <a:chOff x="0" y="0"/>
          <a:chExt cx="0" cy="0"/>
        </a:xfrm>
      </p:grpSpPr>
      <p:sp>
        <p:nvSpPr>
          <p:cNvPr id="642" name="Google Shape;642;p67"/>
          <p:cNvSpPr>
            <a:spLocks noGrp="1"/>
          </p:cNvSpPr>
          <p:nvPr>
            <p:ph type="pic" idx="2"/>
          </p:nvPr>
        </p:nvSpPr>
        <p:spPr>
          <a:xfrm>
            <a:off x="9247632" y="4163790"/>
            <a:ext cx="2944368" cy="1947899"/>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3" name="Google Shape;643;p67"/>
          <p:cNvSpPr>
            <a:spLocks noGrp="1"/>
          </p:cNvSpPr>
          <p:nvPr>
            <p:ph type="pic" idx="3"/>
          </p:nvPr>
        </p:nvSpPr>
        <p:spPr>
          <a:xfrm>
            <a:off x="6165087" y="4163790"/>
            <a:ext cx="2944368" cy="1947899"/>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4" name="Google Shape;644;p67"/>
          <p:cNvSpPr>
            <a:spLocks noGrp="1"/>
          </p:cNvSpPr>
          <p:nvPr>
            <p:ph type="pic" idx="4"/>
          </p:nvPr>
        </p:nvSpPr>
        <p:spPr>
          <a:xfrm>
            <a:off x="3082543" y="4163790"/>
            <a:ext cx="2944368" cy="1947899"/>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5" name="Google Shape;645;p67"/>
          <p:cNvSpPr>
            <a:spLocks noGrp="1"/>
          </p:cNvSpPr>
          <p:nvPr>
            <p:ph type="pic" idx="5"/>
          </p:nvPr>
        </p:nvSpPr>
        <p:spPr>
          <a:xfrm>
            <a:off x="0" y="4163790"/>
            <a:ext cx="2944368" cy="1947899"/>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6" name="Google Shape;646;p67"/>
          <p:cNvSpPr>
            <a:spLocks noGrp="1"/>
          </p:cNvSpPr>
          <p:nvPr>
            <p:ph type="pic" idx="6"/>
          </p:nvPr>
        </p:nvSpPr>
        <p:spPr>
          <a:xfrm>
            <a:off x="9247632" y="2072644"/>
            <a:ext cx="2944368" cy="1947899"/>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7" name="Google Shape;647;p67"/>
          <p:cNvSpPr>
            <a:spLocks noGrp="1"/>
          </p:cNvSpPr>
          <p:nvPr>
            <p:ph type="pic" idx="7"/>
          </p:nvPr>
        </p:nvSpPr>
        <p:spPr>
          <a:xfrm>
            <a:off x="6165087" y="2072644"/>
            <a:ext cx="2944368" cy="1947899"/>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8" name="Google Shape;648;p67"/>
          <p:cNvSpPr>
            <a:spLocks noGrp="1"/>
          </p:cNvSpPr>
          <p:nvPr>
            <p:ph type="pic" idx="8"/>
          </p:nvPr>
        </p:nvSpPr>
        <p:spPr>
          <a:xfrm>
            <a:off x="3082543" y="2072644"/>
            <a:ext cx="2944368" cy="1947899"/>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9" name="Google Shape;649;p67"/>
          <p:cNvSpPr>
            <a:spLocks noGrp="1"/>
          </p:cNvSpPr>
          <p:nvPr>
            <p:ph type="pic" idx="9"/>
          </p:nvPr>
        </p:nvSpPr>
        <p:spPr>
          <a:xfrm>
            <a:off x="0" y="2072644"/>
            <a:ext cx="2944368" cy="1947899"/>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0" name="Google Shape;650;p67"/>
          <p:cNvSpPr>
            <a:spLocks noGrp="1"/>
          </p:cNvSpPr>
          <p:nvPr>
            <p:ph type="pic" idx="13"/>
          </p:nvPr>
        </p:nvSpPr>
        <p:spPr>
          <a:xfrm>
            <a:off x="9247632" y="1"/>
            <a:ext cx="2944368" cy="1947899"/>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1" name="Google Shape;651;p67"/>
          <p:cNvSpPr>
            <a:spLocks noGrp="1"/>
          </p:cNvSpPr>
          <p:nvPr>
            <p:ph type="pic" idx="14"/>
          </p:nvPr>
        </p:nvSpPr>
        <p:spPr>
          <a:xfrm>
            <a:off x="6165087" y="1"/>
            <a:ext cx="2944368" cy="1947899"/>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2" name="Google Shape;652;p67"/>
          <p:cNvSpPr>
            <a:spLocks noGrp="1"/>
          </p:cNvSpPr>
          <p:nvPr>
            <p:ph type="pic" idx="15"/>
          </p:nvPr>
        </p:nvSpPr>
        <p:spPr>
          <a:xfrm>
            <a:off x="3082543" y="1"/>
            <a:ext cx="2944368" cy="1947899"/>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3" name="Google Shape;653;p67"/>
          <p:cNvSpPr>
            <a:spLocks noGrp="1"/>
          </p:cNvSpPr>
          <p:nvPr>
            <p:ph type="pic" idx="16"/>
          </p:nvPr>
        </p:nvSpPr>
        <p:spPr>
          <a:xfrm>
            <a:off x="0" y="0"/>
            <a:ext cx="2944368" cy="1947899"/>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4" name="Google Shape;654;p67"/>
          <p:cNvSpPr/>
          <p:nvPr/>
        </p:nvSpPr>
        <p:spPr>
          <a:xfrm>
            <a:off x="0" y="6111689"/>
            <a:ext cx="12192000" cy="74631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655" name="Google Shape;655;p67"/>
          <p:cNvGrpSpPr/>
          <p:nvPr/>
        </p:nvGrpSpPr>
        <p:grpSpPr>
          <a:xfrm>
            <a:off x="10557955" y="6320597"/>
            <a:ext cx="1404165" cy="315023"/>
            <a:chOff x="0" y="1299"/>
            <a:chExt cx="7680" cy="1723"/>
          </a:xfrm>
        </p:grpSpPr>
        <p:sp>
          <p:nvSpPr>
            <p:cNvPr id="656" name="Google Shape;656;p67"/>
            <p:cNvSpPr/>
            <p:nvPr/>
          </p:nvSpPr>
          <p:spPr>
            <a:xfrm>
              <a:off x="6110" y="1391"/>
              <a:ext cx="1429" cy="151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7" name="Google Shape;657;p67"/>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8" name="Google Shape;658;p67"/>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659" name="Google Shape;659;p67"/>
          <p:cNvSpPr txBox="1">
            <a:spLocks noGrp="1"/>
          </p:cNvSpPr>
          <p:nvPr>
            <p:ph type="ftr" idx="11"/>
          </p:nvPr>
        </p:nvSpPr>
        <p:spPr>
          <a:xfrm>
            <a:off x="838200" y="6356351"/>
            <a:ext cx="8572500" cy="2730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0" name="Google Shape;660;p67"/>
          <p:cNvSpPr txBox="1">
            <a:spLocks noGrp="1"/>
          </p:cNvSpPr>
          <p:nvPr>
            <p:ph type="sldNum" idx="12"/>
          </p:nvPr>
        </p:nvSpPr>
        <p:spPr>
          <a:xfrm>
            <a:off x="228600" y="6356350"/>
            <a:ext cx="431800" cy="273050"/>
          </a:xfrm>
          <a:prstGeom prst="rect">
            <a:avLst/>
          </a:prstGeom>
          <a:noFill/>
          <a:ln>
            <a:noFill/>
          </a:ln>
        </p:spPr>
        <p:txBody>
          <a:bodyPr spcFirstLastPara="1" wrap="square" lIns="0" tIns="0" rIns="0" bIns="0" anchor="b" anchorCtr="0">
            <a:noAutofit/>
          </a:bodyPr>
          <a:lstStyle>
            <a:lvl1pPr marL="0" lvl="0" indent="0" algn="l">
              <a:spcBef>
                <a:spcPts val="0"/>
              </a:spcBef>
              <a:buNone/>
              <a:defRPr sz="900">
                <a:solidFill>
                  <a:schemeClr val="lt2"/>
                </a:solidFill>
                <a:latin typeface="Arial"/>
                <a:ea typeface="Arial"/>
                <a:cs typeface="Arial"/>
                <a:sym typeface="Arial"/>
              </a:defRPr>
            </a:lvl1pPr>
            <a:lvl2pPr marL="0" lvl="1" indent="0" algn="l">
              <a:spcBef>
                <a:spcPts val="0"/>
              </a:spcBef>
              <a:buNone/>
              <a:defRPr sz="900">
                <a:solidFill>
                  <a:schemeClr val="lt2"/>
                </a:solidFill>
                <a:latin typeface="Arial"/>
                <a:ea typeface="Arial"/>
                <a:cs typeface="Arial"/>
                <a:sym typeface="Arial"/>
              </a:defRPr>
            </a:lvl2pPr>
            <a:lvl3pPr marL="0" lvl="2" indent="0" algn="l">
              <a:spcBef>
                <a:spcPts val="0"/>
              </a:spcBef>
              <a:buNone/>
              <a:defRPr sz="900">
                <a:solidFill>
                  <a:schemeClr val="lt2"/>
                </a:solidFill>
                <a:latin typeface="Arial"/>
                <a:ea typeface="Arial"/>
                <a:cs typeface="Arial"/>
                <a:sym typeface="Arial"/>
              </a:defRPr>
            </a:lvl3pPr>
            <a:lvl4pPr marL="0" lvl="3" indent="0" algn="l">
              <a:spcBef>
                <a:spcPts val="0"/>
              </a:spcBef>
              <a:buNone/>
              <a:defRPr sz="900">
                <a:solidFill>
                  <a:schemeClr val="lt2"/>
                </a:solidFill>
                <a:latin typeface="Arial"/>
                <a:ea typeface="Arial"/>
                <a:cs typeface="Arial"/>
                <a:sym typeface="Arial"/>
              </a:defRPr>
            </a:lvl4pPr>
            <a:lvl5pPr marL="0" lvl="4" indent="0" algn="l">
              <a:spcBef>
                <a:spcPts val="0"/>
              </a:spcBef>
              <a:buNone/>
              <a:defRPr sz="900">
                <a:solidFill>
                  <a:schemeClr val="lt2"/>
                </a:solidFill>
                <a:latin typeface="Arial"/>
                <a:ea typeface="Arial"/>
                <a:cs typeface="Arial"/>
                <a:sym typeface="Arial"/>
              </a:defRPr>
            </a:lvl5pPr>
            <a:lvl6pPr marL="0" lvl="5" indent="0" algn="l">
              <a:spcBef>
                <a:spcPts val="0"/>
              </a:spcBef>
              <a:buNone/>
              <a:defRPr sz="900">
                <a:solidFill>
                  <a:schemeClr val="lt2"/>
                </a:solidFill>
                <a:latin typeface="Arial"/>
                <a:ea typeface="Arial"/>
                <a:cs typeface="Arial"/>
                <a:sym typeface="Arial"/>
              </a:defRPr>
            </a:lvl6pPr>
            <a:lvl7pPr marL="0" lvl="6" indent="0" algn="l">
              <a:spcBef>
                <a:spcPts val="0"/>
              </a:spcBef>
              <a:buNone/>
              <a:defRPr sz="900">
                <a:solidFill>
                  <a:schemeClr val="lt2"/>
                </a:solidFill>
                <a:latin typeface="Arial"/>
                <a:ea typeface="Arial"/>
                <a:cs typeface="Arial"/>
                <a:sym typeface="Arial"/>
              </a:defRPr>
            </a:lvl7pPr>
            <a:lvl8pPr marL="0" lvl="7" indent="0" algn="l">
              <a:spcBef>
                <a:spcPts val="0"/>
              </a:spcBef>
              <a:buNone/>
              <a:defRPr sz="900">
                <a:solidFill>
                  <a:schemeClr val="lt2"/>
                </a:solidFill>
                <a:latin typeface="Arial"/>
                <a:ea typeface="Arial"/>
                <a:cs typeface="Arial"/>
                <a:sym typeface="Arial"/>
              </a:defRPr>
            </a:lvl8pPr>
            <a:lvl9pPr marL="0" lvl="8" indent="0" algn="l">
              <a:spcBef>
                <a:spcPts val="0"/>
              </a:spcBef>
              <a:buNone/>
              <a:defRPr sz="900">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661" name="Google Shape;661;p67"/>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hoto: 20-up + Bar">
  <p:cSld name="Photo: 20-up + Bar">
    <p:bg>
      <p:bgPr>
        <a:solidFill>
          <a:schemeClr val="lt1"/>
        </a:solidFill>
        <a:effectLst/>
      </p:bgPr>
    </p:bg>
    <p:spTree>
      <p:nvGrpSpPr>
        <p:cNvPr id="1" name="Shape 662"/>
        <p:cNvGrpSpPr/>
        <p:nvPr/>
      </p:nvGrpSpPr>
      <p:grpSpPr>
        <a:xfrm>
          <a:off x="0" y="0"/>
          <a:ext cx="0" cy="0"/>
          <a:chOff x="0" y="0"/>
          <a:chExt cx="0" cy="0"/>
        </a:xfrm>
      </p:grpSpPr>
      <p:sp>
        <p:nvSpPr>
          <p:cNvPr id="663" name="Google Shape;663;p68"/>
          <p:cNvSpPr>
            <a:spLocks noGrp="1"/>
          </p:cNvSpPr>
          <p:nvPr>
            <p:ph type="pic" idx="2"/>
          </p:nvPr>
        </p:nvSpPr>
        <p:spPr>
          <a:xfrm>
            <a:off x="9860280" y="4677657"/>
            <a:ext cx="2331720"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4" name="Google Shape;664;p68"/>
          <p:cNvSpPr>
            <a:spLocks noGrp="1"/>
          </p:cNvSpPr>
          <p:nvPr>
            <p:ph type="pic" idx="3"/>
          </p:nvPr>
        </p:nvSpPr>
        <p:spPr>
          <a:xfrm>
            <a:off x="9860280" y="3114229"/>
            <a:ext cx="2331720"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5" name="Google Shape;665;p68"/>
          <p:cNvSpPr>
            <a:spLocks noGrp="1"/>
          </p:cNvSpPr>
          <p:nvPr>
            <p:ph type="pic" idx="4"/>
          </p:nvPr>
        </p:nvSpPr>
        <p:spPr>
          <a:xfrm>
            <a:off x="9860280" y="1557115"/>
            <a:ext cx="2331720"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6" name="Google Shape;666;p68"/>
          <p:cNvSpPr>
            <a:spLocks noGrp="1"/>
          </p:cNvSpPr>
          <p:nvPr>
            <p:ph type="pic" idx="5"/>
          </p:nvPr>
        </p:nvSpPr>
        <p:spPr>
          <a:xfrm>
            <a:off x="9860280" y="1"/>
            <a:ext cx="2331720"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7" name="Google Shape;667;p68"/>
          <p:cNvSpPr>
            <a:spLocks noGrp="1"/>
          </p:cNvSpPr>
          <p:nvPr>
            <p:ph type="pic" idx="6"/>
          </p:nvPr>
        </p:nvSpPr>
        <p:spPr>
          <a:xfrm>
            <a:off x="7395209" y="4677657"/>
            <a:ext cx="2331720"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8" name="Google Shape;668;p68"/>
          <p:cNvSpPr>
            <a:spLocks noGrp="1"/>
          </p:cNvSpPr>
          <p:nvPr>
            <p:ph type="pic" idx="7"/>
          </p:nvPr>
        </p:nvSpPr>
        <p:spPr>
          <a:xfrm>
            <a:off x="7395209" y="3114229"/>
            <a:ext cx="2331720"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9" name="Google Shape;669;p68"/>
          <p:cNvSpPr>
            <a:spLocks noGrp="1"/>
          </p:cNvSpPr>
          <p:nvPr>
            <p:ph type="pic" idx="8"/>
          </p:nvPr>
        </p:nvSpPr>
        <p:spPr>
          <a:xfrm>
            <a:off x="7395209" y="1557115"/>
            <a:ext cx="2331720"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70" name="Google Shape;670;p68"/>
          <p:cNvSpPr>
            <a:spLocks noGrp="1"/>
          </p:cNvSpPr>
          <p:nvPr>
            <p:ph type="pic" idx="9"/>
          </p:nvPr>
        </p:nvSpPr>
        <p:spPr>
          <a:xfrm>
            <a:off x="7395209" y="1"/>
            <a:ext cx="2331720"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71" name="Google Shape;671;p68"/>
          <p:cNvSpPr>
            <a:spLocks noGrp="1"/>
          </p:cNvSpPr>
          <p:nvPr>
            <p:ph type="pic" idx="13"/>
          </p:nvPr>
        </p:nvSpPr>
        <p:spPr>
          <a:xfrm>
            <a:off x="4930138" y="4677657"/>
            <a:ext cx="2331720"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72" name="Google Shape;672;p68"/>
          <p:cNvSpPr>
            <a:spLocks noGrp="1"/>
          </p:cNvSpPr>
          <p:nvPr>
            <p:ph type="pic" idx="14"/>
          </p:nvPr>
        </p:nvSpPr>
        <p:spPr>
          <a:xfrm>
            <a:off x="4930138" y="3114229"/>
            <a:ext cx="2331720"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73" name="Google Shape;673;p68"/>
          <p:cNvSpPr>
            <a:spLocks noGrp="1"/>
          </p:cNvSpPr>
          <p:nvPr>
            <p:ph type="pic" idx="15"/>
          </p:nvPr>
        </p:nvSpPr>
        <p:spPr>
          <a:xfrm>
            <a:off x="4930138" y="1557115"/>
            <a:ext cx="2331720"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74" name="Google Shape;674;p68"/>
          <p:cNvSpPr>
            <a:spLocks noGrp="1"/>
          </p:cNvSpPr>
          <p:nvPr>
            <p:ph type="pic" idx="16"/>
          </p:nvPr>
        </p:nvSpPr>
        <p:spPr>
          <a:xfrm>
            <a:off x="4930138" y="1"/>
            <a:ext cx="2331720"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75" name="Google Shape;675;p68"/>
          <p:cNvSpPr>
            <a:spLocks noGrp="1"/>
          </p:cNvSpPr>
          <p:nvPr>
            <p:ph type="pic" idx="17"/>
          </p:nvPr>
        </p:nvSpPr>
        <p:spPr>
          <a:xfrm>
            <a:off x="2468880" y="4677657"/>
            <a:ext cx="2331720"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76" name="Google Shape;676;p68"/>
          <p:cNvSpPr>
            <a:spLocks noGrp="1"/>
          </p:cNvSpPr>
          <p:nvPr>
            <p:ph type="pic" idx="18"/>
          </p:nvPr>
        </p:nvSpPr>
        <p:spPr>
          <a:xfrm>
            <a:off x="2468880" y="3114229"/>
            <a:ext cx="2331720"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77" name="Google Shape;677;p68"/>
          <p:cNvSpPr>
            <a:spLocks noGrp="1"/>
          </p:cNvSpPr>
          <p:nvPr>
            <p:ph type="pic" idx="19"/>
          </p:nvPr>
        </p:nvSpPr>
        <p:spPr>
          <a:xfrm>
            <a:off x="2468880" y="1557115"/>
            <a:ext cx="2331720"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78" name="Google Shape;678;p68"/>
          <p:cNvSpPr>
            <a:spLocks noGrp="1"/>
          </p:cNvSpPr>
          <p:nvPr>
            <p:ph type="pic" idx="20"/>
          </p:nvPr>
        </p:nvSpPr>
        <p:spPr>
          <a:xfrm>
            <a:off x="2468880" y="1"/>
            <a:ext cx="2331720"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79" name="Google Shape;679;p68"/>
          <p:cNvSpPr>
            <a:spLocks noGrp="1"/>
          </p:cNvSpPr>
          <p:nvPr>
            <p:ph type="pic" idx="21"/>
          </p:nvPr>
        </p:nvSpPr>
        <p:spPr>
          <a:xfrm>
            <a:off x="0" y="4677657"/>
            <a:ext cx="2331720"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80" name="Google Shape;680;p68"/>
          <p:cNvSpPr>
            <a:spLocks noGrp="1"/>
          </p:cNvSpPr>
          <p:nvPr>
            <p:ph type="pic" idx="22"/>
          </p:nvPr>
        </p:nvSpPr>
        <p:spPr>
          <a:xfrm>
            <a:off x="0" y="3114228"/>
            <a:ext cx="2331720"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81" name="Google Shape;681;p68"/>
          <p:cNvSpPr>
            <a:spLocks noGrp="1"/>
          </p:cNvSpPr>
          <p:nvPr>
            <p:ph type="pic" idx="23"/>
          </p:nvPr>
        </p:nvSpPr>
        <p:spPr>
          <a:xfrm>
            <a:off x="0" y="1557114"/>
            <a:ext cx="2331720"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82" name="Google Shape;682;p68"/>
          <p:cNvSpPr>
            <a:spLocks noGrp="1"/>
          </p:cNvSpPr>
          <p:nvPr>
            <p:ph type="pic" idx="24"/>
          </p:nvPr>
        </p:nvSpPr>
        <p:spPr>
          <a:xfrm>
            <a:off x="0" y="0"/>
            <a:ext cx="2331720" cy="143403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83" name="Google Shape;683;p68"/>
          <p:cNvSpPr/>
          <p:nvPr/>
        </p:nvSpPr>
        <p:spPr>
          <a:xfrm>
            <a:off x="0" y="6111689"/>
            <a:ext cx="12192000" cy="74631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684" name="Google Shape;684;p68"/>
          <p:cNvGrpSpPr/>
          <p:nvPr/>
        </p:nvGrpSpPr>
        <p:grpSpPr>
          <a:xfrm>
            <a:off x="10557955" y="6320597"/>
            <a:ext cx="1404165" cy="315023"/>
            <a:chOff x="0" y="1299"/>
            <a:chExt cx="7680" cy="1723"/>
          </a:xfrm>
        </p:grpSpPr>
        <p:sp>
          <p:nvSpPr>
            <p:cNvPr id="685" name="Google Shape;685;p68"/>
            <p:cNvSpPr/>
            <p:nvPr/>
          </p:nvSpPr>
          <p:spPr>
            <a:xfrm>
              <a:off x="6110" y="1391"/>
              <a:ext cx="1429" cy="151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6" name="Google Shape;686;p68"/>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7" name="Google Shape;687;p68"/>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688" name="Google Shape;688;p68"/>
          <p:cNvSpPr txBox="1">
            <a:spLocks noGrp="1"/>
          </p:cNvSpPr>
          <p:nvPr>
            <p:ph type="ftr" idx="11"/>
          </p:nvPr>
        </p:nvSpPr>
        <p:spPr>
          <a:xfrm>
            <a:off x="838200" y="6356351"/>
            <a:ext cx="8572500" cy="2730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9" name="Google Shape;689;p68"/>
          <p:cNvSpPr txBox="1">
            <a:spLocks noGrp="1"/>
          </p:cNvSpPr>
          <p:nvPr>
            <p:ph type="sldNum" idx="12"/>
          </p:nvPr>
        </p:nvSpPr>
        <p:spPr>
          <a:xfrm>
            <a:off x="228600" y="6356350"/>
            <a:ext cx="431800" cy="273050"/>
          </a:xfrm>
          <a:prstGeom prst="rect">
            <a:avLst/>
          </a:prstGeom>
          <a:noFill/>
          <a:ln>
            <a:noFill/>
          </a:ln>
        </p:spPr>
        <p:txBody>
          <a:bodyPr spcFirstLastPara="1" wrap="square" lIns="0" tIns="0" rIns="0" bIns="0" anchor="b" anchorCtr="0">
            <a:noAutofit/>
          </a:bodyPr>
          <a:lstStyle>
            <a:lvl1pPr marL="0" lvl="0" indent="0" algn="l">
              <a:spcBef>
                <a:spcPts val="0"/>
              </a:spcBef>
              <a:buNone/>
              <a:defRPr sz="900">
                <a:solidFill>
                  <a:schemeClr val="lt2"/>
                </a:solidFill>
                <a:latin typeface="Arial"/>
                <a:ea typeface="Arial"/>
                <a:cs typeface="Arial"/>
                <a:sym typeface="Arial"/>
              </a:defRPr>
            </a:lvl1pPr>
            <a:lvl2pPr marL="0" lvl="1" indent="0" algn="l">
              <a:spcBef>
                <a:spcPts val="0"/>
              </a:spcBef>
              <a:buNone/>
              <a:defRPr sz="900">
                <a:solidFill>
                  <a:schemeClr val="lt2"/>
                </a:solidFill>
                <a:latin typeface="Arial"/>
                <a:ea typeface="Arial"/>
                <a:cs typeface="Arial"/>
                <a:sym typeface="Arial"/>
              </a:defRPr>
            </a:lvl2pPr>
            <a:lvl3pPr marL="0" lvl="2" indent="0" algn="l">
              <a:spcBef>
                <a:spcPts val="0"/>
              </a:spcBef>
              <a:buNone/>
              <a:defRPr sz="900">
                <a:solidFill>
                  <a:schemeClr val="lt2"/>
                </a:solidFill>
                <a:latin typeface="Arial"/>
                <a:ea typeface="Arial"/>
                <a:cs typeface="Arial"/>
                <a:sym typeface="Arial"/>
              </a:defRPr>
            </a:lvl3pPr>
            <a:lvl4pPr marL="0" lvl="3" indent="0" algn="l">
              <a:spcBef>
                <a:spcPts val="0"/>
              </a:spcBef>
              <a:buNone/>
              <a:defRPr sz="900">
                <a:solidFill>
                  <a:schemeClr val="lt2"/>
                </a:solidFill>
                <a:latin typeface="Arial"/>
                <a:ea typeface="Arial"/>
                <a:cs typeface="Arial"/>
                <a:sym typeface="Arial"/>
              </a:defRPr>
            </a:lvl4pPr>
            <a:lvl5pPr marL="0" lvl="4" indent="0" algn="l">
              <a:spcBef>
                <a:spcPts val="0"/>
              </a:spcBef>
              <a:buNone/>
              <a:defRPr sz="900">
                <a:solidFill>
                  <a:schemeClr val="lt2"/>
                </a:solidFill>
                <a:latin typeface="Arial"/>
                <a:ea typeface="Arial"/>
                <a:cs typeface="Arial"/>
                <a:sym typeface="Arial"/>
              </a:defRPr>
            </a:lvl5pPr>
            <a:lvl6pPr marL="0" lvl="5" indent="0" algn="l">
              <a:spcBef>
                <a:spcPts val="0"/>
              </a:spcBef>
              <a:buNone/>
              <a:defRPr sz="900">
                <a:solidFill>
                  <a:schemeClr val="lt2"/>
                </a:solidFill>
                <a:latin typeface="Arial"/>
                <a:ea typeface="Arial"/>
                <a:cs typeface="Arial"/>
                <a:sym typeface="Arial"/>
              </a:defRPr>
            </a:lvl6pPr>
            <a:lvl7pPr marL="0" lvl="6" indent="0" algn="l">
              <a:spcBef>
                <a:spcPts val="0"/>
              </a:spcBef>
              <a:buNone/>
              <a:defRPr sz="900">
                <a:solidFill>
                  <a:schemeClr val="lt2"/>
                </a:solidFill>
                <a:latin typeface="Arial"/>
                <a:ea typeface="Arial"/>
                <a:cs typeface="Arial"/>
                <a:sym typeface="Arial"/>
              </a:defRPr>
            </a:lvl7pPr>
            <a:lvl8pPr marL="0" lvl="7" indent="0" algn="l">
              <a:spcBef>
                <a:spcPts val="0"/>
              </a:spcBef>
              <a:buNone/>
              <a:defRPr sz="900">
                <a:solidFill>
                  <a:schemeClr val="lt2"/>
                </a:solidFill>
                <a:latin typeface="Arial"/>
                <a:ea typeface="Arial"/>
                <a:cs typeface="Arial"/>
                <a:sym typeface="Arial"/>
              </a:defRPr>
            </a:lvl8pPr>
            <a:lvl9pPr marL="0" lvl="8" indent="0" algn="l">
              <a:spcBef>
                <a:spcPts val="0"/>
              </a:spcBef>
              <a:buNone/>
              <a:defRPr sz="900">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690" name="Google Shape;690;p68"/>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Photo: Mosaic 1 + Bar">
  <p:cSld name="Photo: Mosaic 1 + Bar">
    <p:bg>
      <p:bgPr>
        <a:solidFill>
          <a:schemeClr val="lt1"/>
        </a:solidFill>
        <a:effectLst/>
      </p:bgPr>
    </p:bg>
    <p:spTree>
      <p:nvGrpSpPr>
        <p:cNvPr id="1" name="Shape 691"/>
        <p:cNvGrpSpPr/>
        <p:nvPr/>
      </p:nvGrpSpPr>
      <p:grpSpPr>
        <a:xfrm>
          <a:off x="0" y="0"/>
          <a:ext cx="0" cy="0"/>
          <a:chOff x="0" y="0"/>
          <a:chExt cx="0" cy="0"/>
        </a:xfrm>
      </p:grpSpPr>
      <p:sp>
        <p:nvSpPr>
          <p:cNvPr id="692" name="Google Shape;692;p69"/>
          <p:cNvSpPr>
            <a:spLocks noGrp="1"/>
          </p:cNvSpPr>
          <p:nvPr>
            <p:ph type="pic" idx="2"/>
          </p:nvPr>
        </p:nvSpPr>
        <p:spPr>
          <a:xfrm>
            <a:off x="6163056" y="0"/>
            <a:ext cx="6028944" cy="6111689"/>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3" name="Google Shape;693;p69"/>
          <p:cNvSpPr>
            <a:spLocks noGrp="1"/>
          </p:cNvSpPr>
          <p:nvPr>
            <p:ph type="pic" idx="3"/>
          </p:nvPr>
        </p:nvSpPr>
        <p:spPr>
          <a:xfrm>
            <a:off x="3081528" y="3118437"/>
            <a:ext cx="2944368"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4" name="Google Shape;694;p69"/>
          <p:cNvSpPr>
            <a:spLocks noGrp="1"/>
          </p:cNvSpPr>
          <p:nvPr>
            <p:ph type="pic" idx="4"/>
          </p:nvPr>
        </p:nvSpPr>
        <p:spPr>
          <a:xfrm>
            <a:off x="3081528" y="0"/>
            <a:ext cx="2944368"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5" name="Google Shape;695;p69"/>
          <p:cNvSpPr>
            <a:spLocks noGrp="1"/>
          </p:cNvSpPr>
          <p:nvPr>
            <p:ph type="pic" idx="5"/>
          </p:nvPr>
        </p:nvSpPr>
        <p:spPr>
          <a:xfrm>
            <a:off x="0" y="3118437"/>
            <a:ext cx="2944368"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6" name="Google Shape;696;p69"/>
          <p:cNvSpPr>
            <a:spLocks noGrp="1"/>
          </p:cNvSpPr>
          <p:nvPr>
            <p:ph type="pic" idx="6"/>
          </p:nvPr>
        </p:nvSpPr>
        <p:spPr>
          <a:xfrm>
            <a:off x="0" y="0"/>
            <a:ext cx="2944368" cy="2993251"/>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7" name="Google Shape;697;p69"/>
          <p:cNvSpPr/>
          <p:nvPr/>
        </p:nvSpPr>
        <p:spPr>
          <a:xfrm>
            <a:off x="0" y="6111689"/>
            <a:ext cx="12192000" cy="74631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698" name="Google Shape;698;p69"/>
          <p:cNvGrpSpPr/>
          <p:nvPr/>
        </p:nvGrpSpPr>
        <p:grpSpPr>
          <a:xfrm>
            <a:off x="10557955" y="6320597"/>
            <a:ext cx="1404165" cy="315023"/>
            <a:chOff x="0" y="1299"/>
            <a:chExt cx="7680" cy="1723"/>
          </a:xfrm>
        </p:grpSpPr>
        <p:sp>
          <p:nvSpPr>
            <p:cNvPr id="699" name="Google Shape;699;p69"/>
            <p:cNvSpPr/>
            <p:nvPr/>
          </p:nvSpPr>
          <p:spPr>
            <a:xfrm>
              <a:off x="6110" y="1391"/>
              <a:ext cx="1429" cy="151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0" name="Google Shape;700;p69"/>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1" name="Google Shape;701;p69"/>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02" name="Google Shape;702;p69"/>
          <p:cNvSpPr txBox="1">
            <a:spLocks noGrp="1"/>
          </p:cNvSpPr>
          <p:nvPr>
            <p:ph type="ftr" idx="11"/>
          </p:nvPr>
        </p:nvSpPr>
        <p:spPr>
          <a:xfrm>
            <a:off x="838200" y="6356351"/>
            <a:ext cx="8572500" cy="2730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3" name="Google Shape;703;p69"/>
          <p:cNvSpPr txBox="1">
            <a:spLocks noGrp="1"/>
          </p:cNvSpPr>
          <p:nvPr>
            <p:ph type="sldNum" idx="12"/>
          </p:nvPr>
        </p:nvSpPr>
        <p:spPr>
          <a:xfrm>
            <a:off x="228600" y="6356350"/>
            <a:ext cx="431800" cy="273050"/>
          </a:xfrm>
          <a:prstGeom prst="rect">
            <a:avLst/>
          </a:prstGeom>
          <a:noFill/>
          <a:ln>
            <a:noFill/>
          </a:ln>
        </p:spPr>
        <p:txBody>
          <a:bodyPr spcFirstLastPara="1" wrap="square" lIns="0" tIns="0" rIns="0" bIns="0" anchor="b" anchorCtr="0">
            <a:noAutofit/>
          </a:bodyPr>
          <a:lstStyle>
            <a:lvl1pPr marL="0" lvl="0" indent="0" algn="l">
              <a:spcBef>
                <a:spcPts val="0"/>
              </a:spcBef>
              <a:buNone/>
              <a:defRPr sz="900">
                <a:solidFill>
                  <a:schemeClr val="lt2"/>
                </a:solidFill>
                <a:latin typeface="Arial"/>
                <a:ea typeface="Arial"/>
                <a:cs typeface="Arial"/>
                <a:sym typeface="Arial"/>
              </a:defRPr>
            </a:lvl1pPr>
            <a:lvl2pPr marL="0" lvl="1" indent="0" algn="l">
              <a:spcBef>
                <a:spcPts val="0"/>
              </a:spcBef>
              <a:buNone/>
              <a:defRPr sz="900">
                <a:solidFill>
                  <a:schemeClr val="lt2"/>
                </a:solidFill>
                <a:latin typeface="Arial"/>
                <a:ea typeface="Arial"/>
                <a:cs typeface="Arial"/>
                <a:sym typeface="Arial"/>
              </a:defRPr>
            </a:lvl2pPr>
            <a:lvl3pPr marL="0" lvl="2" indent="0" algn="l">
              <a:spcBef>
                <a:spcPts val="0"/>
              </a:spcBef>
              <a:buNone/>
              <a:defRPr sz="900">
                <a:solidFill>
                  <a:schemeClr val="lt2"/>
                </a:solidFill>
                <a:latin typeface="Arial"/>
                <a:ea typeface="Arial"/>
                <a:cs typeface="Arial"/>
                <a:sym typeface="Arial"/>
              </a:defRPr>
            </a:lvl3pPr>
            <a:lvl4pPr marL="0" lvl="3" indent="0" algn="l">
              <a:spcBef>
                <a:spcPts val="0"/>
              </a:spcBef>
              <a:buNone/>
              <a:defRPr sz="900">
                <a:solidFill>
                  <a:schemeClr val="lt2"/>
                </a:solidFill>
                <a:latin typeface="Arial"/>
                <a:ea typeface="Arial"/>
                <a:cs typeface="Arial"/>
                <a:sym typeface="Arial"/>
              </a:defRPr>
            </a:lvl4pPr>
            <a:lvl5pPr marL="0" lvl="4" indent="0" algn="l">
              <a:spcBef>
                <a:spcPts val="0"/>
              </a:spcBef>
              <a:buNone/>
              <a:defRPr sz="900">
                <a:solidFill>
                  <a:schemeClr val="lt2"/>
                </a:solidFill>
                <a:latin typeface="Arial"/>
                <a:ea typeface="Arial"/>
                <a:cs typeface="Arial"/>
                <a:sym typeface="Arial"/>
              </a:defRPr>
            </a:lvl5pPr>
            <a:lvl6pPr marL="0" lvl="5" indent="0" algn="l">
              <a:spcBef>
                <a:spcPts val="0"/>
              </a:spcBef>
              <a:buNone/>
              <a:defRPr sz="900">
                <a:solidFill>
                  <a:schemeClr val="lt2"/>
                </a:solidFill>
                <a:latin typeface="Arial"/>
                <a:ea typeface="Arial"/>
                <a:cs typeface="Arial"/>
                <a:sym typeface="Arial"/>
              </a:defRPr>
            </a:lvl6pPr>
            <a:lvl7pPr marL="0" lvl="6" indent="0" algn="l">
              <a:spcBef>
                <a:spcPts val="0"/>
              </a:spcBef>
              <a:buNone/>
              <a:defRPr sz="900">
                <a:solidFill>
                  <a:schemeClr val="lt2"/>
                </a:solidFill>
                <a:latin typeface="Arial"/>
                <a:ea typeface="Arial"/>
                <a:cs typeface="Arial"/>
                <a:sym typeface="Arial"/>
              </a:defRPr>
            </a:lvl7pPr>
            <a:lvl8pPr marL="0" lvl="7" indent="0" algn="l">
              <a:spcBef>
                <a:spcPts val="0"/>
              </a:spcBef>
              <a:buNone/>
              <a:defRPr sz="900">
                <a:solidFill>
                  <a:schemeClr val="lt2"/>
                </a:solidFill>
                <a:latin typeface="Arial"/>
                <a:ea typeface="Arial"/>
                <a:cs typeface="Arial"/>
                <a:sym typeface="Arial"/>
              </a:defRPr>
            </a:lvl8pPr>
            <a:lvl9pPr marL="0" lvl="8" indent="0" algn="l">
              <a:spcBef>
                <a:spcPts val="0"/>
              </a:spcBef>
              <a:buNone/>
              <a:defRPr sz="900">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704" name="Google Shape;704;p69"/>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hoto: Mosaic 2 + Bar">
  <p:cSld name="Photo: Mosaic 2 + Bar">
    <p:bg>
      <p:bgPr>
        <a:solidFill>
          <a:schemeClr val="lt1"/>
        </a:solidFill>
        <a:effectLst/>
      </p:bgPr>
    </p:bg>
    <p:spTree>
      <p:nvGrpSpPr>
        <p:cNvPr id="1" name="Shape 705"/>
        <p:cNvGrpSpPr/>
        <p:nvPr/>
      </p:nvGrpSpPr>
      <p:grpSpPr>
        <a:xfrm>
          <a:off x="0" y="0"/>
          <a:ext cx="0" cy="0"/>
          <a:chOff x="0" y="0"/>
          <a:chExt cx="0" cy="0"/>
        </a:xfrm>
      </p:grpSpPr>
      <p:sp>
        <p:nvSpPr>
          <p:cNvPr id="706" name="Google Shape;706;p70"/>
          <p:cNvSpPr>
            <a:spLocks noGrp="1"/>
          </p:cNvSpPr>
          <p:nvPr>
            <p:ph type="pic" idx="2"/>
          </p:nvPr>
        </p:nvSpPr>
        <p:spPr>
          <a:xfrm>
            <a:off x="9247632" y="3118437"/>
            <a:ext cx="2944368"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07" name="Google Shape;707;p70"/>
          <p:cNvSpPr>
            <a:spLocks noGrp="1"/>
          </p:cNvSpPr>
          <p:nvPr>
            <p:ph type="pic" idx="3"/>
          </p:nvPr>
        </p:nvSpPr>
        <p:spPr>
          <a:xfrm>
            <a:off x="9247632" y="0"/>
            <a:ext cx="2944368"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08" name="Google Shape;708;p70"/>
          <p:cNvSpPr>
            <a:spLocks noGrp="1"/>
          </p:cNvSpPr>
          <p:nvPr>
            <p:ph type="pic" idx="4"/>
          </p:nvPr>
        </p:nvSpPr>
        <p:spPr>
          <a:xfrm>
            <a:off x="6160475" y="3118437"/>
            <a:ext cx="2944368"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09" name="Google Shape;709;p70"/>
          <p:cNvSpPr>
            <a:spLocks noGrp="1"/>
          </p:cNvSpPr>
          <p:nvPr>
            <p:ph type="pic" idx="5"/>
          </p:nvPr>
        </p:nvSpPr>
        <p:spPr>
          <a:xfrm>
            <a:off x="6160475" y="0"/>
            <a:ext cx="2944368"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10" name="Google Shape;710;p70"/>
          <p:cNvSpPr>
            <a:spLocks noGrp="1"/>
          </p:cNvSpPr>
          <p:nvPr>
            <p:ph type="pic" idx="6"/>
          </p:nvPr>
        </p:nvSpPr>
        <p:spPr>
          <a:xfrm>
            <a:off x="0" y="0"/>
            <a:ext cx="6017685" cy="6111689"/>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11" name="Google Shape;711;p70"/>
          <p:cNvSpPr/>
          <p:nvPr/>
        </p:nvSpPr>
        <p:spPr>
          <a:xfrm>
            <a:off x="0" y="6111689"/>
            <a:ext cx="12192000" cy="74631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712" name="Google Shape;712;p70"/>
          <p:cNvGrpSpPr/>
          <p:nvPr/>
        </p:nvGrpSpPr>
        <p:grpSpPr>
          <a:xfrm>
            <a:off x="10557955" y="6320597"/>
            <a:ext cx="1404165" cy="315023"/>
            <a:chOff x="0" y="1299"/>
            <a:chExt cx="7680" cy="1723"/>
          </a:xfrm>
        </p:grpSpPr>
        <p:sp>
          <p:nvSpPr>
            <p:cNvPr id="713" name="Google Shape;713;p70"/>
            <p:cNvSpPr/>
            <p:nvPr/>
          </p:nvSpPr>
          <p:spPr>
            <a:xfrm>
              <a:off x="6110" y="1391"/>
              <a:ext cx="1429" cy="151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4" name="Google Shape;714;p70"/>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5" name="Google Shape;715;p70"/>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16" name="Google Shape;716;p70"/>
          <p:cNvSpPr txBox="1">
            <a:spLocks noGrp="1"/>
          </p:cNvSpPr>
          <p:nvPr>
            <p:ph type="ftr" idx="11"/>
          </p:nvPr>
        </p:nvSpPr>
        <p:spPr>
          <a:xfrm>
            <a:off x="838200" y="6356351"/>
            <a:ext cx="8572500" cy="2730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7" name="Google Shape;717;p70"/>
          <p:cNvSpPr txBox="1">
            <a:spLocks noGrp="1"/>
          </p:cNvSpPr>
          <p:nvPr>
            <p:ph type="sldNum" idx="12"/>
          </p:nvPr>
        </p:nvSpPr>
        <p:spPr>
          <a:xfrm>
            <a:off x="228600" y="6356350"/>
            <a:ext cx="431800" cy="273050"/>
          </a:xfrm>
          <a:prstGeom prst="rect">
            <a:avLst/>
          </a:prstGeom>
          <a:noFill/>
          <a:ln>
            <a:noFill/>
          </a:ln>
        </p:spPr>
        <p:txBody>
          <a:bodyPr spcFirstLastPara="1" wrap="square" lIns="0" tIns="0" rIns="0" bIns="0" anchor="b" anchorCtr="0">
            <a:noAutofit/>
          </a:bodyPr>
          <a:lstStyle>
            <a:lvl1pPr marL="0" lvl="0" indent="0" algn="l">
              <a:spcBef>
                <a:spcPts val="0"/>
              </a:spcBef>
              <a:buNone/>
              <a:defRPr sz="900">
                <a:solidFill>
                  <a:schemeClr val="lt2"/>
                </a:solidFill>
                <a:latin typeface="Arial"/>
                <a:ea typeface="Arial"/>
                <a:cs typeface="Arial"/>
                <a:sym typeface="Arial"/>
              </a:defRPr>
            </a:lvl1pPr>
            <a:lvl2pPr marL="0" lvl="1" indent="0" algn="l">
              <a:spcBef>
                <a:spcPts val="0"/>
              </a:spcBef>
              <a:buNone/>
              <a:defRPr sz="900">
                <a:solidFill>
                  <a:schemeClr val="lt2"/>
                </a:solidFill>
                <a:latin typeface="Arial"/>
                <a:ea typeface="Arial"/>
                <a:cs typeface="Arial"/>
                <a:sym typeface="Arial"/>
              </a:defRPr>
            </a:lvl2pPr>
            <a:lvl3pPr marL="0" lvl="2" indent="0" algn="l">
              <a:spcBef>
                <a:spcPts val="0"/>
              </a:spcBef>
              <a:buNone/>
              <a:defRPr sz="900">
                <a:solidFill>
                  <a:schemeClr val="lt2"/>
                </a:solidFill>
                <a:latin typeface="Arial"/>
                <a:ea typeface="Arial"/>
                <a:cs typeface="Arial"/>
                <a:sym typeface="Arial"/>
              </a:defRPr>
            </a:lvl3pPr>
            <a:lvl4pPr marL="0" lvl="3" indent="0" algn="l">
              <a:spcBef>
                <a:spcPts val="0"/>
              </a:spcBef>
              <a:buNone/>
              <a:defRPr sz="900">
                <a:solidFill>
                  <a:schemeClr val="lt2"/>
                </a:solidFill>
                <a:latin typeface="Arial"/>
                <a:ea typeface="Arial"/>
                <a:cs typeface="Arial"/>
                <a:sym typeface="Arial"/>
              </a:defRPr>
            </a:lvl4pPr>
            <a:lvl5pPr marL="0" lvl="4" indent="0" algn="l">
              <a:spcBef>
                <a:spcPts val="0"/>
              </a:spcBef>
              <a:buNone/>
              <a:defRPr sz="900">
                <a:solidFill>
                  <a:schemeClr val="lt2"/>
                </a:solidFill>
                <a:latin typeface="Arial"/>
                <a:ea typeface="Arial"/>
                <a:cs typeface="Arial"/>
                <a:sym typeface="Arial"/>
              </a:defRPr>
            </a:lvl5pPr>
            <a:lvl6pPr marL="0" lvl="5" indent="0" algn="l">
              <a:spcBef>
                <a:spcPts val="0"/>
              </a:spcBef>
              <a:buNone/>
              <a:defRPr sz="900">
                <a:solidFill>
                  <a:schemeClr val="lt2"/>
                </a:solidFill>
                <a:latin typeface="Arial"/>
                <a:ea typeface="Arial"/>
                <a:cs typeface="Arial"/>
                <a:sym typeface="Arial"/>
              </a:defRPr>
            </a:lvl6pPr>
            <a:lvl7pPr marL="0" lvl="6" indent="0" algn="l">
              <a:spcBef>
                <a:spcPts val="0"/>
              </a:spcBef>
              <a:buNone/>
              <a:defRPr sz="900">
                <a:solidFill>
                  <a:schemeClr val="lt2"/>
                </a:solidFill>
                <a:latin typeface="Arial"/>
                <a:ea typeface="Arial"/>
                <a:cs typeface="Arial"/>
                <a:sym typeface="Arial"/>
              </a:defRPr>
            </a:lvl7pPr>
            <a:lvl8pPr marL="0" lvl="7" indent="0" algn="l">
              <a:spcBef>
                <a:spcPts val="0"/>
              </a:spcBef>
              <a:buNone/>
              <a:defRPr sz="900">
                <a:solidFill>
                  <a:schemeClr val="lt2"/>
                </a:solidFill>
                <a:latin typeface="Arial"/>
                <a:ea typeface="Arial"/>
                <a:cs typeface="Arial"/>
                <a:sym typeface="Arial"/>
              </a:defRPr>
            </a:lvl8pPr>
            <a:lvl9pPr marL="0" lvl="8" indent="0" algn="l">
              <a:spcBef>
                <a:spcPts val="0"/>
              </a:spcBef>
              <a:buNone/>
              <a:defRPr sz="900">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718" name="Google Shape;718;p70"/>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2"/>
        <p:cNvGrpSpPr/>
        <p:nvPr/>
      </p:nvGrpSpPr>
      <p:grpSpPr>
        <a:xfrm>
          <a:off x="0" y="0"/>
          <a:ext cx="0" cy="0"/>
          <a:chOff x="0" y="0"/>
          <a:chExt cx="0" cy="0"/>
        </a:xfrm>
      </p:grpSpPr>
      <p:sp>
        <p:nvSpPr>
          <p:cNvPr id="73" name="Google Shape;73;p11"/>
          <p:cNvSpPr/>
          <p:nvPr/>
        </p:nvSpPr>
        <p:spPr>
          <a:xfrm>
            <a:off x="0" y="6111689"/>
            <a:ext cx="12192000" cy="746312"/>
          </a:xfrm>
          <a:prstGeom prst="rect">
            <a:avLst/>
          </a:prstGeom>
          <a:solidFill>
            <a:srgbClr val="58595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4" name="Google Shape;74;p11"/>
          <p:cNvSpPr txBox="1">
            <a:spLocks noGrp="1"/>
          </p:cNvSpPr>
          <p:nvPr>
            <p:ph type="body" idx="1"/>
          </p:nvPr>
        </p:nvSpPr>
        <p:spPr>
          <a:xfrm>
            <a:off x="457199" y="1825626"/>
            <a:ext cx="5400847" cy="4057463"/>
          </a:xfrm>
          <a:prstGeom prst="rect">
            <a:avLst/>
          </a:prstGeom>
          <a:noFill/>
          <a:ln>
            <a:noFill/>
          </a:ln>
        </p:spPr>
        <p:txBody>
          <a:bodyPr spcFirstLastPara="1" wrap="square" lIns="0" tIns="0" rIns="0" bIns="0" anchor="t" anchorCtr="0">
            <a:normAutofit/>
          </a:bodyPr>
          <a:lstStyle>
            <a:lvl1pPr marL="457200" lvl="0" indent="-381000" algn="l">
              <a:lnSpc>
                <a:spcPct val="90000"/>
              </a:lnSpc>
              <a:spcBef>
                <a:spcPts val="1000"/>
              </a:spcBef>
              <a:spcAft>
                <a:spcPts val="0"/>
              </a:spcAft>
              <a:buSzPts val="2400"/>
              <a:buChar char="•"/>
              <a:defRPr sz="2400"/>
            </a:lvl1pPr>
            <a:lvl2pPr marL="914400" lvl="1" indent="-355600" algn="l">
              <a:lnSpc>
                <a:spcPct val="90000"/>
              </a:lnSpc>
              <a:spcBef>
                <a:spcPts val="500"/>
              </a:spcBef>
              <a:spcAft>
                <a:spcPts val="0"/>
              </a:spcAft>
              <a:buSzPts val="2000"/>
              <a:buChar char="—"/>
              <a:defRPr sz="2000"/>
            </a:lvl2pPr>
            <a:lvl3pPr marL="1371600" lvl="2" indent="-342900" algn="l">
              <a:lnSpc>
                <a:spcPct val="90000"/>
              </a:lnSpc>
              <a:spcBef>
                <a:spcPts val="500"/>
              </a:spcBef>
              <a:spcAft>
                <a:spcPts val="0"/>
              </a:spcAft>
              <a:buSzPts val="1800"/>
              <a:buChar char="•"/>
              <a:defRPr sz="1800"/>
            </a:lvl3pPr>
            <a:lvl4pPr marL="1828800" lvl="3" indent="-342900" algn="l">
              <a:lnSpc>
                <a:spcPct val="90000"/>
              </a:lnSpc>
              <a:spcBef>
                <a:spcPts val="500"/>
              </a:spcBef>
              <a:spcAft>
                <a:spcPts val="0"/>
              </a:spcAft>
              <a:buSzPts val="1800"/>
              <a:buChar char="•"/>
              <a:defRPr sz="1800"/>
            </a:lvl4pPr>
            <a:lvl5pPr marL="2286000" lvl="4" indent="-342900" algn="l">
              <a:lnSpc>
                <a:spcPct val="90000"/>
              </a:lnSpc>
              <a:spcBef>
                <a:spcPts val="500"/>
              </a:spcBef>
              <a:spcAft>
                <a:spcPts val="0"/>
              </a:spcAft>
              <a:buSzPts val="1800"/>
              <a:buChar char="•"/>
              <a:defRPr sz="1800"/>
            </a:lvl5pPr>
            <a:lvl6pPr marL="2743200" lvl="5" indent="-228600" algn="l">
              <a:lnSpc>
                <a:spcPct val="90000"/>
              </a:lnSpc>
              <a:spcBef>
                <a:spcPts val="500"/>
              </a:spcBef>
              <a:spcAft>
                <a:spcPts val="0"/>
              </a:spcAft>
              <a:buClr>
                <a:schemeClr val="dk1"/>
              </a:buClr>
              <a:buSzPts val="1800"/>
              <a:buNone/>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body" idx="2"/>
          </p:nvPr>
        </p:nvSpPr>
        <p:spPr>
          <a:xfrm>
            <a:off x="6333953" y="1825626"/>
            <a:ext cx="5400847" cy="4057463"/>
          </a:xfrm>
          <a:prstGeom prst="rect">
            <a:avLst/>
          </a:prstGeom>
          <a:noFill/>
          <a:ln>
            <a:noFill/>
          </a:ln>
        </p:spPr>
        <p:txBody>
          <a:bodyPr spcFirstLastPara="1" wrap="square" lIns="0" tIns="0" rIns="0" bIns="0" anchor="t" anchorCtr="0">
            <a:normAutofit/>
          </a:bodyPr>
          <a:lstStyle>
            <a:lvl1pPr marL="457200" lvl="0" indent="-381000" algn="l">
              <a:lnSpc>
                <a:spcPct val="90000"/>
              </a:lnSpc>
              <a:spcBef>
                <a:spcPts val="1000"/>
              </a:spcBef>
              <a:spcAft>
                <a:spcPts val="0"/>
              </a:spcAft>
              <a:buSzPts val="2400"/>
              <a:buChar char="•"/>
              <a:defRPr sz="2400"/>
            </a:lvl1pPr>
            <a:lvl2pPr marL="914400" lvl="1" indent="-355600" algn="l">
              <a:lnSpc>
                <a:spcPct val="90000"/>
              </a:lnSpc>
              <a:spcBef>
                <a:spcPts val="500"/>
              </a:spcBef>
              <a:spcAft>
                <a:spcPts val="0"/>
              </a:spcAft>
              <a:buSzPts val="2000"/>
              <a:buChar char="—"/>
              <a:defRPr sz="2000"/>
            </a:lvl2pPr>
            <a:lvl3pPr marL="1371600" lvl="2" indent="-342900" algn="l">
              <a:lnSpc>
                <a:spcPct val="90000"/>
              </a:lnSpc>
              <a:spcBef>
                <a:spcPts val="500"/>
              </a:spcBef>
              <a:spcAft>
                <a:spcPts val="0"/>
              </a:spcAft>
              <a:buSzPts val="1800"/>
              <a:buChar char="•"/>
              <a:defRPr sz="1800"/>
            </a:lvl3pPr>
            <a:lvl4pPr marL="1828800" lvl="3" indent="-342900" algn="l">
              <a:lnSpc>
                <a:spcPct val="90000"/>
              </a:lnSpc>
              <a:spcBef>
                <a:spcPts val="500"/>
              </a:spcBef>
              <a:spcAft>
                <a:spcPts val="0"/>
              </a:spcAft>
              <a:buSzPts val="1800"/>
              <a:buChar char="•"/>
              <a:defRPr sz="1800"/>
            </a:lvl4pPr>
            <a:lvl5pPr marL="2286000" lvl="4" indent="-342900" algn="l">
              <a:lnSpc>
                <a:spcPct val="90000"/>
              </a:lnSpc>
              <a:spcBef>
                <a:spcPts val="500"/>
              </a:spcBef>
              <a:spcAft>
                <a:spcPts val="0"/>
              </a:spcAft>
              <a:buSzPts val="1800"/>
              <a:buChar char="•"/>
              <a:defRPr sz="1800"/>
            </a:lvl5pPr>
            <a:lvl6pPr marL="2743200" lvl="5" indent="-228600" algn="l">
              <a:lnSpc>
                <a:spcPct val="90000"/>
              </a:lnSpc>
              <a:spcBef>
                <a:spcPts val="500"/>
              </a:spcBef>
              <a:spcAft>
                <a:spcPts val="0"/>
              </a:spcAft>
              <a:buClr>
                <a:schemeClr val="dk1"/>
              </a:buClr>
              <a:buSzPts val="1800"/>
              <a:buNone/>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1"/>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ftr" idx="11"/>
          </p:nvPr>
        </p:nvSpPr>
        <p:spPr>
          <a:xfrm>
            <a:off x="838200" y="6356351"/>
            <a:ext cx="8572500" cy="2730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sldNum" idx="12"/>
          </p:nvPr>
        </p:nvSpPr>
        <p:spPr>
          <a:xfrm>
            <a:off x="228600" y="6356350"/>
            <a:ext cx="431800" cy="273050"/>
          </a:xfrm>
          <a:prstGeom prst="rect">
            <a:avLst/>
          </a:prstGeom>
          <a:noFill/>
          <a:ln>
            <a:noFill/>
          </a:ln>
        </p:spPr>
        <p:txBody>
          <a:bodyPr spcFirstLastPara="1" wrap="square" lIns="0" tIns="0" rIns="0" bIns="0" anchor="b" anchorCtr="0">
            <a:noAutofit/>
          </a:bodyPr>
          <a:lstStyle>
            <a:lvl1pPr marL="0" lvl="0" indent="0" algn="l">
              <a:spcBef>
                <a:spcPts val="0"/>
              </a:spcBef>
              <a:buNone/>
              <a:defRPr sz="900">
                <a:solidFill>
                  <a:schemeClr val="lt2"/>
                </a:solidFill>
                <a:latin typeface="Arial"/>
                <a:ea typeface="Arial"/>
                <a:cs typeface="Arial"/>
                <a:sym typeface="Arial"/>
              </a:defRPr>
            </a:lvl1pPr>
            <a:lvl2pPr marL="0" lvl="1" indent="0" algn="l">
              <a:spcBef>
                <a:spcPts val="0"/>
              </a:spcBef>
              <a:buNone/>
              <a:defRPr sz="900">
                <a:solidFill>
                  <a:schemeClr val="lt2"/>
                </a:solidFill>
                <a:latin typeface="Arial"/>
                <a:ea typeface="Arial"/>
                <a:cs typeface="Arial"/>
                <a:sym typeface="Arial"/>
              </a:defRPr>
            </a:lvl2pPr>
            <a:lvl3pPr marL="0" lvl="2" indent="0" algn="l">
              <a:spcBef>
                <a:spcPts val="0"/>
              </a:spcBef>
              <a:buNone/>
              <a:defRPr sz="900">
                <a:solidFill>
                  <a:schemeClr val="lt2"/>
                </a:solidFill>
                <a:latin typeface="Arial"/>
                <a:ea typeface="Arial"/>
                <a:cs typeface="Arial"/>
                <a:sym typeface="Arial"/>
              </a:defRPr>
            </a:lvl3pPr>
            <a:lvl4pPr marL="0" lvl="3" indent="0" algn="l">
              <a:spcBef>
                <a:spcPts val="0"/>
              </a:spcBef>
              <a:buNone/>
              <a:defRPr sz="900">
                <a:solidFill>
                  <a:schemeClr val="lt2"/>
                </a:solidFill>
                <a:latin typeface="Arial"/>
                <a:ea typeface="Arial"/>
                <a:cs typeface="Arial"/>
                <a:sym typeface="Arial"/>
              </a:defRPr>
            </a:lvl4pPr>
            <a:lvl5pPr marL="0" lvl="4" indent="0" algn="l">
              <a:spcBef>
                <a:spcPts val="0"/>
              </a:spcBef>
              <a:buNone/>
              <a:defRPr sz="900">
                <a:solidFill>
                  <a:schemeClr val="lt2"/>
                </a:solidFill>
                <a:latin typeface="Arial"/>
                <a:ea typeface="Arial"/>
                <a:cs typeface="Arial"/>
                <a:sym typeface="Arial"/>
              </a:defRPr>
            </a:lvl5pPr>
            <a:lvl6pPr marL="0" lvl="5" indent="0" algn="l">
              <a:spcBef>
                <a:spcPts val="0"/>
              </a:spcBef>
              <a:buNone/>
              <a:defRPr sz="900">
                <a:solidFill>
                  <a:schemeClr val="lt2"/>
                </a:solidFill>
                <a:latin typeface="Arial"/>
                <a:ea typeface="Arial"/>
                <a:cs typeface="Arial"/>
                <a:sym typeface="Arial"/>
              </a:defRPr>
            </a:lvl6pPr>
            <a:lvl7pPr marL="0" lvl="6" indent="0" algn="l">
              <a:spcBef>
                <a:spcPts val="0"/>
              </a:spcBef>
              <a:buNone/>
              <a:defRPr sz="900">
                <a:solidFill>
                  <a:schemeClr val="lt2"/>
                </a:solidFill>
                <a:latin typeface="Arial"/>
                <a:ea typeface="Arial"/>
                <a:cs typeface="Arial"/>
                <a:sym typeface="Arial"/>
              </a:defRPr>
            </a:lvl7pPr>
            <a:lvl8pPr marL="0" lvl="7" indent="0" algn="l">
              <a:spcBef>
                <a:spcPts val="0"/>
              </a:spcBef>
              <a:buNone/>
              <a:defRPr sz="900">
                <a:solidFill>
                  <a:schemeClr val="lt2"/>
                </a:solidFill>
                <a:latin typeface="Arial"/>
                <a:ea typeface="Arial"/>
                <a:cs typeface="Arial"/>
                <a:sym typeface="Arial"/>
              </a:defRPr>
            </a:lvl8pPr>
            <a:lvl9pPr marL="0" lvl="8" indent="0" algn="l">
              <a:spcBef>
                <a:spcPts val="0"/>
              </a:spcBef>
              <a:buNone/>
              <a:defRPr sz="900">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grpSp>
        <p:nvGrpSpPr>
          <p:cNvPr id="79" name="Google Shape;79;p11"/>
          <p:cNvGrpSpPr/>
          <p:nvPr/>
        </p:nvGrpSpPr>
        <p:grpSpPr>
          <a:xfrm>
            <a:off x="10557955" y="6320597"/>
            <a:ext cx="1404165" cy="315023"/>
            <a:chOff x="0" y="1299"/>
            <a:chExt cx="7680" cy="1723"/>
          </a:xfrm>
        </p:grpSpPr>
        <p:sp>
          <p:nvSpPr>
            <p:cNvPr id="80" name="Google Shape;80;p11"/>
            <p:cNvSpPr/>
            <p:nvPr/>
          </p:nvSpPr>
          <p:spPr>
            <a:xfrm>
              <a:off x="6110" y="1391"/>
              <a:ext cx="1429" cy="1516"/>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 name="Google Shape;81;p11"/>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 name="Google Shape;82;p11"/>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83" name="Google Shape;83;p11"/>
          <p:cNvSpPr txBox="1">
            <a:spLocks noGrp="1"/>
          </p:cNvSpPr>
          <p:nvPr>
            <p:ph type="title"/>
          </p:nvPr>
        </p:nvSpPr>
        <p:spPr>
          <a:xfrm>
            <a:off x="457200" y="228601"/>
            <a:ext cx="11277600" cy="1123761"/>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Photo: Mosaic 3 + Bar">
  <p:cSld name="Photo: Mosaic 3 + Bar">
    <p:bg>
      <p:bgPr>
        <a:solidFill>
          <a:schemeClr val="lt1"/>
        </a:solidFill>
        <a:effectLst/>
      </p:bgPr>
    </p:bg>
    <p:spTree>
      <p:nvGrpSpPr>
        <p:cNvPr id="1" name="Shape 719"/>
        <p:cNvGrpSpPr/>
        <p:nvPr/>
      </p:nvGrpSpPr>
      <p:grpSpPr>
        <a:xfrm>
          <a:off x="0" y="0"/>
          <a:ext cx="0" cy="0"/>
          <a:chOff x="0" y="0"/>
          <a:chExt cx="0" cy="0"/>
        </a:xfrm>
      </p:grpSpPr>
      <p:sp>
        <p:nvSpPr>
          <p:cNvPr id="720" name="Google Shape;720;p71"/>
          <p:cNvSpPr>
            <a:spLocks noGrp="1"/>
          </p:cNvSpPr>
          <p:nvPr>
            <p:ph type="pic" idx="2"/>
          </p:nvPr>
        </p:nvSpPr>
        <p:spPr>
          <a:xfrm>
            <a:off x="6166104" y="0"/>
            <a:ext cx="6025896" cy="6111689"/>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21" name="Google Shape;721;p71"/>
          <p:cNvSpPr>
            <a:spLocks noGrp="1"/>
          </p:cNvSpPr>
          <p:nvPr>
            <p:ph type="pic" idx="3"/>
          </p:nvPr>
        </p:nvSpPr>
        <p:spPr>
          <a:xfrm>
            <a:off x="3083052" y="0"/>
            <a:ext cx="2944368"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22" name="Google Shape;722;p71"/>
          <p:cNvSpPr>
            <a:spLocks noGrp="1"/>
          </p:cNvSpPr>
          <p:nvPr>
            <p:ph type="pic" idx="4"/>
          </p:nvPr>
        </p:nvSpPr>
        <p:spPr>
          <a:xfrm>
            <a:off x="0" y="3118437"/>
            <a:ext cx="6027420"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23" name="Google Shape;723;p71"/>
          <p:cNvSpPr>
            <a:spLocks noGrp="1"/>
          </p:cNvSpPr>
          <p:nvPr>
            <p:ph type="pic" idx="5"/>
          </p:nvPr>
        </p:nvSpPr>
        <p:spPr>
          <a:xfrm>
            <a:off x="0" y="0"/>
            <a:ext cx="2944368"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24" name="Google Shape;724;p71"/>
          <p:cNvSpPr/>
          <p:nvPr/>
        </p:nvSpPr>
        <p:spPr>
          <a:xfrm>
            <a:off x="0" y="6111689"/>
            <a:ext cx="12192000" cy="74631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725" name="Google Shape;725;p71"/>
          <p:cNvGrpSpPr/>
          <p:nvPr/>
        </p:nvGrpSpPr>
        <p:grpSpPr>
          <a:xfrm>
            <a:off x="10557955" y="6320597"/>
            <a:ext cx="1404165" cy="315023"/>
            <a:chOff x="0" y="1299"/>
            <a:chExt cx="7680" cy="1723"/>
          </a:xfrm>
        </p:grpSpPr>
        <p:sp>
          <p:nvSpPr>
            <p:cNvPr id="726" name="Google Shape;726;p71"/>
            <p:cNvSpPr/>
            <p:nvPr/>
          </p:nvSpPr>
          <p:spPr>
            <a:xfrm>
              <a:off x="6110" y="1391"/>
              <a:ext cx="1429" cy="151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7" name="Google Shape;727;p71"/>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8" name="Google Shape;728;p71"/>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29" name="Google Shape;729;p71"/>
          <p:cNvSpPr txBox="1">
            <a:spLocks noGrp="1"/>
          </p:cNvSpPr>
          <p:nvPr>
            <p:ph type="ftr" idx="11"/>
          </p:nvPr>
        </p:nvSpPr>
        <p:spPr>
          <a:xfrm>
            <a:off x="838200" y="6356351"/>
            <a:ext cx="8572500" cy="2730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0" name="Google Shape;730;p71"/>
          <p:cNvSpPr txBox="1">
            <a:spLocks noGrp="1"/>
          </p:cNvSpPr>
          <p:nvPr>
            <p:ph type="sldNum" idx="12"/>
          </p:nvPr>
        </p:nvSpPr>
        <p:spPr>
          <a:xfrm>
            <a:off x="228600" y="6356350"/>
            <a:ext cx="431800" cy="273050"/>
          </a:xfrm>
          <a:prstGeom prst="rect">
            <a:avLst/>
          </a:prstGeom>
          <a:noFill/>
          <a:ln>
            <a:noFill/>
          </a:ln>
        </p:spPr>
        <p:txBody>
          <a:bodyPr spcFirstLastPara="1" wrap="square" lIns="0" tIns="0" rIns="0" bIns="0" anchor="b" anchorCtr="0">
            <a:noAutofit/>
          </a:bodyPr>
          <a:lstStyle>
            <a:lvl1pPr marL="0" lvl="0" indent="0" algn="l">
              <a:spcBef>
                <a:spcPts val="0"/>
              </a:spcBef>
              <a:buNone/>
              <a:defRPr sz="900">
                <a:solidFill>
                  <a:schemeClr val="lt2"/>
                </a:solidFill>
                <a:latin typeface="Arial"/>
                <a:ea typeface="Arial"/>
                <a:cs typeface="Arial"/>
                <a:sym typeface="Arial"/>
              </a:defRPr>
            </a:lvl1pPr>
            <a:lvl2pPr marL="0" lvl="1" indent="0" algn="l">
              <a:spcBef>
                <a:spcPts val="0"/>
              </a:spcBef>
              <a:buNone/>
              <a:defRPr sz="900">
                <a:solidFill>
                  <a:schemeClr val="lt2"/>
                </a:solidFill>
                <a:latin typeface="Arial"/>
                <a:ea typeface="Arial"/>
                <a:cs typeface="Arial"/>
                <a:sym typeface="Arial"/>
              </a:defRPr>
            </a:lvl2pPr>
            <a:lvl3pPr marL="0" lvl="2" indent="0" algn="l">
              <a:spcBef>
                <a:spcPts val="0"/>
              </a:spcBef>
              <a:buNone/>
              <a:defRPr sz="900">
                <a:solidFill>
                  <a:schemeClr val="lt2"/>
                </a:solidFill>
                <a:latin typeface="Arial"/>
                <a:ea typeface="Arial"/>
                <a:cs typeface="Arial"/>
                <a:sym typeface="Arial"/>
              </a:defRPr>
            </a:lvl3pPr>
            <a:lvl4pPr marL="0" lvl="3" indent="0" algn="l">
              <a:spcBef>
                <a:spcPts val="0"/>
              </a:spcBef>
              <a:buNone/>
              <a:defRPr sz="900">
                <a:solidFill>
                  <a:schemeClr val="lt2"/>
                </a:solidFill>
                <a:latin typeface="Arial"/>
                <a:ea typeface="Arial"/>
                <a:cs typeface="Arial"/>
                <a:sym typeface="Arial"/>
              </a:defRPr>
            </a:lvl4pPr>
            <a:lvl5pPr marL="0" lvl="4" indent="0" algn="l">
              <a:spcBef>
                <a:spcPts val="0"/>
              </a:spcBef>
              <a:buNone/>
              <a:defRPr sz="900">
                <a:solidFill>
                  <a:schemeClr val="lt2"/>
                </a:solidFill>
                <a:latin typeface="Arial"/>
                <a:ea typeface="Arial"/>
                <a:cs typeface="Arial"/>
                <a:sym typeface="Arial"/>
              </a:defRPr>
            </a:lvl5pPr>
            <a:lvl6pPr marL="0" lvl="5" indent="0" algn="l">
              <a:spcBef>
                <a:spcPts val="0"/>
              </a:spcBef>
              <a:buNone/>
              <a:defRPr sz="900">
                <a:solidFill>
                  <a:schemeClr val="lt2"/>
                </a:solidFill>
                <a:latin typeface="Arial"/>
                <a:ea typeface="Arial"/>
                <a:cs typeface="Arial"/>
                <a:sym typeface="Arial"/>
              </a:defRPr>
            </a:lvl6pPr>
            <a:lvl7pPr marL="0" lvl="6" indent="0" algn="l">
              <a:spcBef>
                <a:spcPts val="0"/>
              </a:spcBef>
              <a:buNone/>
              <a:defRPr sz="900">
                <a:solidFill>
                  <a:schemeClr val="lt2"/>
                </a:solidFill>
                <a:latin typeface="Arial"/>
                <a:ea typeface="Arial"/>
                <a:cs typeface="Arial"/>
                <a:sym typeface="Arial"/>
              </a:defRPr>
            </a:lvl7pPr>
            <a:lvl8pPr marL="0" lvl="7" indent="0" algn="l">
              <a:spcBef>
                <a:spcPts val="0"/>
              </a:spcBef>
              <a:buNone/>
              <a:defRPr sz="900">
                <a:solidFill>
                  <a:schemeClr val="lt2"/>
                </a:solidFill>
                <a:latin typeface="Arial"/>
                <a:ea typeface="Arial"/>
                <a:cs typeface="Arial"/>
                <a:sym typeface="Arial"/>
              </a:defRPr>
            </a:lvl8pPr>
            <a:lvl9pPr marL="0" lvl="8" indent="0" algn="l">
              <a:spcBef>
                <a:spcPts val="0"/>
              </a:spcBef>
              <a:buNone/>
              <a:defRPr sz="900">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731" name="Google Shape;731;p71"/>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Photo: Mosaic 5 + Bar">
  <p:cSld name="Photo: Mosaic 5 + Bar">
    <p:bg>
      <p:bgPr>
        <a:solidFill>
          <a:schemeClr val="lt1"/>
        </a:solidFill>
        <a:effectLst/>
      </p:bgPr>
    </p:bg>
    <p:spTree>
      <p:nvGrpSpPr>
        <p:cNvPr id="1" name="Shape 732"/>
        <p:cNvGrpSpPr/>
        <p:nvPr/>
      </p:nvGrpSpPr>
      <p:grpSpPr>
        <a:xfrm>
          <a:off x="0" y="0"/>
          <a:ext cx="0" cy="0"/>
          <a:chOff x="0" y="0"/>
          <a:chExt cx="0" cy="0"/>
        </a:xfrm>
      </p:grpSpPr>
      <p:sp>
        <p:nvSpPr>
          <p:cNvPr id="733" name="Google Shape;733;p72"/>
          <p:cNvSpPr>
            <a:spLocks noGrp="1"/>
          </p:cNvSpPr>
          <p:nvPr>
            <p:ph type="pic" idx="2"/>
          </p:nvPr>
        </p:nvSpPr>
        <p:spPr>
          <a:xfrm>
            <a:off x="6166104" y="3118437"/>
            <a:ext cx="6025896"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4" name="Google Shape;734;p72"/>
          <p:cNvSpPr>
            <a:spLocks noGrp="1"/>
          </p:cNvSpPr>
          <p:nvPr>
            <p:ph type="pic" idx="3"/>
          </p:nvPr>
        </p:nvSpPr>
        <p:spPr>
          <a:xfrm>
            <a:off x="3083052" y="3118437"/>
            <a:ext cx="2944368"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5" name="Google Shape;735;p72"/>
          <p:cNvSpPr>
            <a:spLocks noGrp="1"/>
          </p:cNvSpPr>
          <p:nvPr>
            <p:ph type="pic" idx="4"/>
          </p:nvPr>
        </p:nvSpPr>
        <p:spPr>
          <a:xfrm>
            <a:off x="0" y="3118437"/>
            <a:ext cx="2944368"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6" name="Google Shape;736;p72"/>
          <p:cNvSpPr>
            <a:spLocks noGrp="1"/>
          </p:cNvSpPr>
          <p:nvPr>
            <p:ph type="pic" idx="5"/>
          </p:nvPr>
        </p:nvSpPr>
        <p:spPr>
          <a:xfrm>
            <a:off x="9247632" y="0"/>
            <a:ext cx="2944368"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7" name="Google Shape;737;p72"/>
          <p:cNvSpPr>
            <a:spLocks noGrp="1"/>
          </p:cNvSpPr>
          <p:nvPr>
            <p:ph type="pic" idx="6"/>
          </p:nvPr>
        </p:nvSpPr>
        <p:spPr>
          <a:xfrm>
            <a:off x="0" y="0"/>
            <a:ext cx="9107424"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8" name="Google Shape;738;p72"/>
          <p:cNvSpPr/>
          <p:nvPr/>
        </p:nvSpPr>
        <p:spPr>
          <a:xfrm>
            <a:off x="0" y="6111689"/>
            <a:ext cx="12192000" cy="74631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739" name="Google Shape;739;p72"/>
          <p:cNvGrpSpPr/>
          <p:nvPr/>
        </p:nvGrpSpPr>
        <p:grpSpPr>
          <a:xfrm>
            <a:off x="10557955" y="6320597"/>
            <a:ext cx="1404165" cy="315023"/>
            <a:chOff x="0" y="1299"/>
            <a:chExt cx="7680" cy="1723"/>
          </a:xfrm>
        </p:grpSpPr>
        <p:sp>
          <p:nvSpPr>
            <p:cNvPr id="740" name="Google Shape;740;p72"/>
            <p:cNvSpPr/>
            <p:nvPr/>
          </p:nvSpPr>
          <p:spPr>
            <a:xfrm>
              <a:off x="6110" y="1391"/>
              <a:ext cx="1429" cy="151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1" name="Google Shape;741;p72"/>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2" name="Google Shape;742;p72"/>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43" name="Google Shape;743;p72"/>
          <p:cNvSpPr txBox="1">
            <a:spLocks noGrp="1"/>
          </p:cNvSpPr>
          <p:nvPr>
            <p:ph type="ftr" idx="11"/>
          </p:nvPr>
        </p:nvSpPr>
        <p:spPr>
          <a:xfrm>
            <a:off x="838200" y="6356351"/>
            <a:ext cx="8572500" cy="2730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4" name="Google Shape;744;p72"/>
          <p:cNvSpPr txBox="1">
            <a:spLocks noGrp="1"/>
          </p:cNvSpPr>
          <p:nvPr>
            <p:ph type="sldNum" idx="12"/>
          </p:nvPr>
        </p:nvSpPr>
        <p:spPr>
          <a:xfrm>
            <a:off x="228600" y="6356350"/>
            <a:ext cx="431800" cy="273050"/>
          </a:xfrm>
          <a:prstGeom prst="rect">
            <a:avLst/>
          </a:prstGeom>
          <a:noFill/>
          <a:ln>
            <a:noFill/>
          </a:ln>
        </p:spPr>
        <p:txBody>
          <a:bodyPr spcFirstLastPara="1" wrap="square" lIns="0" tIns="0" rIns="0" bIns="0" anchor="b" anchorCtr="0">
            <a:noAutofit/>
          </a:bodyPr>
          <a:lstStyle>
            <a:lvl1pPr marL="0" lvl="0" indent="0" algn="l">
              <a:spcBef>
                <a:spcPts val="0"/>
              </a:spcBef>
              <a:buNone/>
              <a:defRPr sz="900">
                <a:solidFill>
                  <a:schemeClr val="lt2"/>
                </a:solidFill>
                <a:latin typeface="Arial"/>
                <a:ea typeface="Arial"/>
                <a:cs typeface="Arial"/>
                <a:sym typeface="Arial"/>
              </a:defRPr>
            </a:lvl1pPr>
            <a:lvl2pPr marL="0" lvl="1" indent="0" algn="l">
              <a:spcBef>
                <a:spcPts val="0"/>
              </a:spcBef>
              <a:buNone/>
              <a:defRPr sz="900">
                <a:solidFill>
                  <a:schemeClr val="lt2"/>
                </a:solidFill>
                <a:latin typeface="Arial"/>
                <a:ea typeface="Arial"/>
                <a:cs typeface="Arial"/>
                <a:sym typeface="Arial"/>
              </a:defRPr>
            </a:lvl2pPr>
            <a:lvl3pPr marL="0" lvl="2" indent="0" algn="l">
              <a:spcBef>
                <a:spcPts val="0"/>
              </a:spcBef>
              <a:buNone/>
              <a:defRPr sz="900">
                <a:solidFill>
                  <a:schemeClr val="lt2"/>
                </a:solidFill>
                <a:latin typeface="Arial"/>
                <a:ea typeface="Arial"/>
                <a:cs typeface="Arial"/>
                <a:sym typeface="Arial"/>
              </a:defRPr>
            </a:lvl3pPr>
            <a:lvl4pPr marL="0" lvl="3" indent="0" algn="l">
              <a:spcBef>
                <a:spcPts val="0"/>
              </a:spcBef>
              <a:buNone/>
              <a:defRPr sz="900">
                <a:solidFill>
                  <a:schemeClr val="lt2"/>
                </a:solidFill>
                <a:latin typeface="Arial"/>
                <a:ea typeface="Arial"/>
                <a:cs typeface="Arial"/>
                <a:sym typeface="Arial"/>
              </a:defRPr>
            </a:lvl4pPr>
            <a:lvl5pPr marL="0" lvl="4" indent="0" algn="l">
              <a:spcBef>
                <a:spcPts val="0"/>
              </a:spcBef>
              <a:buNone/>
              <a:defRPr sz="900">
                <a:solidFill>
                  <a:schemeClr val="lt2"/>
                </a:solidFill>
                <a:latin typeface="Arial"/>
                <a:ea typeface="Arial"/>
                <a:cs typeface="Arial"/>
                <a:sym typeface="Arial"/>
              </a:defRPr>
            </a:lvl5pPr>
            <a:lvl6pPr marL="0" lvl="5" indent="0" algn="l">
              <a:spcBef>
                <a:spcPts val="0"/>
              </a:spcBef>
              <a:buNone/>
              <a:defRPr sz="900">
                <a:solidFill>
                  <a:schemeClr val="lt2"/>
                </a:solidFill>
                <a:latin typeface="Arial"/>
                <a:ea typeface="Arial"/>
                <a:cs typeface="Arial"/>
                <a:sym typeface="Arial"/>
              </a:defRPr>
            </a:lvl6pPr>
            <a:lvl7pPr marL="0" lvl="6" indent="0" algn="l">
              <a:spcBef>
                <a:spcPts val="0"/>
              </a:spcBef>
              <a:buNone/>
              <a:defRPr sz="900">
                <a:solidFill>
                  <a:schemeClr val="lt2"/>
                </a:solidFill>
                <a:latin typeface="Arial"/>
                <a:ea typeface="Arial"/>
                <a:cs typeface="Arial"/>
                <a:sym typeface="Arial"/>
              </a:defRPr>
            </a:lvl7pPr>
            <a:lvl8pPr marL="0" lvl="7" indent="0" algn="l">
              <a:spcBef>
                <a:spcPts val="0"/>
              </a:spcBef>
              <a:buNone/>
              <a:defRPr sz="900">
                <a:solidFill>
                  <a:schemeClr val="lt2"/>
                </a:solidFill>
                <a:latin typeface="Arial"/>
                <a:ea typeface="Arial"/>
                <a:cs typeface="Arial"/>
                <a:sym typeface="Arial"/>
              </a:defRPr>
            </a:lvl8pPr>
            <a:lvl9pPr marL="0" lvl="8" indent="0" algn="l">
              <a:spcBef>
                <a:spcPts val="0"/>
              </a:spcBef>
              <a:buNone/>
              <a:defRPr sz="900">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745" name="Google Shape;745;p72"/>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hoto: Mosaic 6 + Bar">
  <p:cSld name="Photo: Mosaic 6 + Bar">
    <p:bg>
      <p:bgPr>
        <a:solidFill>
          <a:schemeClr val="lt1"/>
        </a:solidFill>
        <a:effectLst/>
      </p:bgPr>
    </p:bg>
    <p:spTree>
      <p:nvGrpSpPr>
        <p:cNvPr id="1" name="Shape 746"/>
        <p:cNvGrpSpPr/>
        <p:nvPr/>
      </p:nvGrpSpPr>
      <p:grpSpPr>
        <a:xfrm>
          <a:off x="0" y="0"/>
          <a:ext cx="0" cy="0"/>
          <a:chOff x="0" y="0"/>
          <a:chExt cx="0" cy="0"/>
        </a:xfrm>
      </p:grpSpPr>
      <p:sp>
        <p:nvSpPr>
          <p:cNvPr id="747" name="Google Shape;747;p73"/>
          <p:cNvSpPr>
            <a:spLocks noGrp="1"/>
          </p:cNvSpPr>
          <p:nvPr>
            <p:ph type="pic" idx="2"/>
          </p:nvPr>
        </p:nvSpPr>
        <p:spPr>
          <a:xfrm>
            <a:off x="0" y="0"/>
            <a:ext cx="6035040" cy="6111689"/>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48" name="Google Shape;748;p73"/>
          <p:cNvSpPr>
            <a:spLocks noGrp="1"/>
          </p:cNvSpPr>
          <p:nvPr>
            <p:ph type="pic" idx="3"/>
          </p:nvPr>
        </p:nvSpPr>
        <p:spPr>
          <a:xfrm>
            <a:off x="6156960" y="3118437"/>
            <a:ext cx="6035040"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49" name="Google Shape;749;p73"/>
          <p:cNvSpPr>
            <a:spLocks noGrp="1"/>
          </p:cNvSpPr>
          <p:nvPr>
            <p:ph type="pic" idx="4"/>
          </p:nvPr>
        </p:nvSpPr>
        <p:spPr>
          <a:xfrm>
            <a:off x="6156960" y="0"/>
            <a:ext cx="6035040"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50" name="Google Shape;750;p73"/>
          <p:cNvSpPr/>
          <p:nvPr/>
        </p:nvSpPr>
        <p:spPr>
          <a:xfrm>
            <a:off x="0" y="6111689"/>
            <a:ext cx="12192000" cy="74631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751" name="Google Shape;751;p73"/>
          <p:cNvGrpSpPr/>
          <p:nvPr/>
        </p:nvGrpSpPr>
        <p:grpSpPr>
          <a:xfrm>
            <a:off x="10557955" y="6320597"/>
            <a:ext cx="1404165" cy="315023"/>
            <a:chOff x="0" y="1299"/>
            <a:chExt cx="7680" cy="1723"/>
          </a:xfrm>
        </p:grpSpPr>
        <p:sp>
          <p:nvSpPr>
            <p:cNvPr id="752" name="Google Shape;752;p73"/>
            <p:cNvSpPr/>
            <p:nvPr/>
          </p:nvSpPr>
          <p:spPr>
            <a:xfrm>
              <a:off x="6110" y="1391"/>
              <a:ext cx="1429" cy="151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3" name="Google Shape;753;p73"/>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4" name="Google Shape;754;p73"/>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55" name="Google Shape;755;p73"/>
          <p:cNvSpPr txBox="1">
            <a:spLocks noGrp="1"/>
          </p:cNvSpPr>
          <p:nvPr>
            <p:ph type="ftr" idx="11"/>
          </p:nvPr>
        </p:nvSpPr>
        <p:spPr>
          <a:xfrm>
            <a:off x="838200" y="6356351"/>
            <a:ext cx="8572500" cy="2730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6" name="Google Shape;756;p73"/>
          <p:cNvSpPr txBox="1">
            <a:spLocks noGrp="1"/>
          </p:cNvSpPr>
          <p:nvPr>
            <p:ph type="sldNum" idx="12"/>
          </p:nvPr>
        </p:nvSpPr>
        <p:spPr>
          <a:xfrm>
            <a:off x="228600" y="6356350"/>
            <a:ext cx="431800" cy="273050"/>
          </a:xfrm>
          <a:prstGeom prst="rect">
            <a:avLst/>
          </a:prstGeom>
          <a:noFill/>
          <a:ln>
            <a:noFill/>
          </a:ln>
        </p:spPr>
        <p:txBody>
          <a:bodyPr spcFirstLastPara="1" wrap="square" lIns="0" tIns="0" rIns="0" bIns="0" anchor="b" anchorCtr="0">
            <a:noAutofit/>
          </a:bodyPr>
          <a:lstStyle>
            <a:lvl1pPr marL="0" lvl="0" indent="0" algn="l">
              <a:spcBef>
                <a:spcPts val="0"/>
              </a:spcBef>
              <a:buNone/>
              <a:defRPr sz="900">
                <a:solidFill>
                  <a:schemeClr val="lt2"/>
                </a:solidFill>
                <a:latin typeface="Arial"/>
                <a:ea typeface="Arial"/>
                <a:cs typeface="Arial"/>
                <a:sym typeface="Arial"/>
              </a:defRPr>
            </a:lvl1pPr>
            <a:lvl2pPr marL="0" lvl="1" indent="0" algn="l">
              <a:spcBef>
                <a:spcPts val="0"/>
              </a:spcBef>
              <a:buNone/>
              <a:defRPr sz="900">
                <a:solidFill>
                  <a:schemeClr val="lt2"/>
                </a:solidFill>
                <a:latin typeface="Arial"/>
                <a:ea typeface="Arial"/>
                <a:cs typeface="Arial"/>
                <a:sym typeface="Arial"/>
              </a:defRPr>
            </a:lvl2pPr>
            <a:lvl3pPr marL="0" lvl="2" indent="0" algn="l">
              <a:spcBef>
                <a:spcPts val="0"/>
              </a:spcBef>
              <a:buNone/>
              <a:defRPr sz="900">
                <a:solidFill>
                  <a:schemeClr val="lt2"/>
                </a:solidFill>
                <a:latin typeface="Arial"/>
                <a:ea typeface="Arial"/>
                <a:cs typeface="Arial"/>
                <a:sym typeface="Arial"/>
              </a:defRPr>
            </a:lvl3pPr>
            <a:lvl4pPr marL="0" lvl="3" indent="0" algn="l">
              <a:spcBef>
                <a:spcPts val="0"/>
              </a:spcBef>
              <a:buNone/>
              <a:defRPr sz="900">
                <a:solidFill>
                  <a:schemeClr val="lt2"/>
                </a:solidFill>
                <a:latin typeface="Arial"/>
                <a:ea typeface="Arial"/>
                <a:cs typeface="Arial"/>
                <a:sym typeface="Arial"/>
              </a:defRPr>
            </a:lvl4pPr>
            <a:lvl5pPr marL="0" lvl="4" indent="0" algn="l">
              <a:spcBef>
                <a:spcPts val="0"/>
              </a:spcBef>
              <a:buNone/>
              <a:defRPr sz="900">
                <a:solidFill>
                  <a:schemeClr val="lt2"/>
                </a:solidFill>
                <a:latin typeface="Arial"/>
                <a:ea typeface="Arial"/>
                <a:cs typeface="Arial"/>
                <a:sym typeface="Arial"/>
              </a:defRPr>
            </a:lvl5pPr>
            <a:lvl6pPr marL="0" lvl="5" indent="0" algn="l">
              <a:spcBef>
                <a:spcPts val="0"/>
              </a:spcBef>
              <a:buNone/>
              <a:defRPr sz="900">
                <a:solidFill>
                  <a:schemeClr val="lt2"/>
                </a:solidFill>
                <a:latin typeface="Arial"/>
                <a:ea typeface="Arial"/>
                <a:cs typeface="Arial"/>
                <a:sym typeface="Arial"/>
              </a:defRPr>
            </a:lvl6pPr>
            <a:lvl7pPr marL="0" lvl="6" indent="0" algn="l">
              <a:spcBef>
                <a:spcPts val="0"/>
              </a:spcBef>
              <a:buNone/>
              <a:defRPr sz="900">
                <a:solidFill>
                  <a:schemeClr val="lt2"/>
                </a:solidFill>
                <a:latin typeface="Arial"/>
                <a:ea typeface="Arial"/>
                <a:cs typeface="Arial"/>
                <a:sym typeface="Arial"/>
              </a:defRPr>
            </a:lvl7pPr>
            <a:lvl8pPr marL="0" lvl="7" indent="0" algn="l">
              <a:spcBef>
                <a:spcPts val="0"/>
              </a:spcBef>
              <a:buNone/>
              <a:defRPr sz="900">
                <a:solidFill>
                  <a:schemeClr val="lt2"/>
                </a:solidFill>
                <a:latin typeface="Arial"/>
                <a:ea typeface="Arial"/>
                <a:cs typeface="Arial"/>
                <a:sym typeface="Arial"/>
              </a:defRPr>
            </a:lvl8pPr>
            <a:lvl9pPr marL="0" lvl="8" indent="0" algn="l">
              <a:spcBef>
                <a:spcPts val="0"/>
              </a:spcBef>
              <a:buNone/>
              <a:defRPr sz="900">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757" name="Google Shape;757;p73"/>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hoto: Mosaic 7 + Bar">
  <p:cSld name="Photo: Mosaic 7 + Bar">
    <p:bg>
      <p:bgPr>
        <a:solidFill>
          <a:schemeClr val="lt1"/>
        </a:solidFill>
        <a:effectLst/>
      </p:bgPr>
    </p:bg>
    <p:spTree>
      <p:nvGrpSpPr>
        <p:cNvPr id="1" name="Shape 758"/>
        <p:cNvGrpSpPr/>
        <p:nvPr/>
      </p:nvGrpSpPr>
      <p:grpSpPr>
        <a:xfrm>
          <a:off x="0" y="0"/>
          <a:ext cx="0" cy="0"/>
          <a:chOff x="0" y="0"/>
          <a:chExt cx="0" cy="0"/>
        </a:xfrm>
      </p:grpSpPr>
      <p:sp>
        <p:nvSpPr>
          <p:cNvPr id="759" name="Google Shape;759;p74"/>
          <p:cNvSpPr>
            <a:spLocks noGrp="1"/>
          </p:cNvSpPr>
          <p:nvPr>
            <p:ph type="pic" idx="2"/>
          </p:nvPr>
        </p:nvSpPr>
        <p:spPr>
          <a:xfrm>
            <a:off x="6156960" y="0"/>
            <a:ext cx="6035040"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60" name="Google Shape;760;p74"/>
          <p:cNvSpPr>
            <a:spLocks noGrp="1"/>
          </p:cNvSpPr>
          <p:nvPr>
            <p:ph type="pic" idx="3"/>
          </p:nvPr>
        </p:nvSpPr>
        <p:spPr>
          <a:xfrm>
            <a:off x="0" y="3118437"/>
            <a:ext cx="6022848"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61" name="Google Shape;761;p74"/>
          <p:cNvSpPr>
            <a:spLocks noGrp="1"/>
          </p:cNvSpPr>
          <p:nvPr>
            <p:ph type="pic" idx="4"/>
          </p:nvPr>
        </p:nvSpPr>
        <p:spPr>
          <a:xfrm>
            <a:off x="0" y="0"/>
            <a:ext cx="2944368"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62" name="Google Shape;762;p74"/>
          <p:cNvSpPr>
            <a:spLocks noGrp="1"/>
          </p:cNvSpPr>
          <p:nvPr>
            <p:ph type="pic" idx="5"/>
          </p:nvPr>
        </p:nvSpPr>
        <p:spPr>
          <a:xfrm>
            <a:off x="3078480" y="0"/>
            <a:ext cx="2944368"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63" name="Google Shape;763;p74"/>
          <p:cNvSpPr>
            <a:spLocks noGrp="1"/>
          </p:cNvSpPr>
          <p:nvPr>
            <p:ph type="pic" idx="6"/>
          </p:nvPr>
        </p:nvSpPr>
        <p:spPr>
          <a:xfrm>
            <a:off x="6156960" y="3118437"/>
            <a:ext cx="2944368"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64" name="Google Shape;764;p74"/>
          <p:cNvSpPr>
            <a:spLocks noGrp="1"/>
          </p:cNvSpPr>
          <p:nvPr>
            <p:ph type="pic" idx="7"/>
          </p:nvPr>
        </p:nvSpPr>
        <p:spPr>
          <a:xfrm>
            <a:off x="9247632" y="3118437"/>
            <a:ext cx="2944368"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65" name="Google Shape;765;p74"/>
          <p:cNvSpPr/>
          <p:nvPr/>
        </p:nvSpPr>
        <p:spPr>
          <a:xfrm>
            <a:off x="0" y="6111689"/>
            <a:ext cx="12192000" cy="74631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766" name="Google Shape;766;p74"/>
          <p:cNvGrpSpPr/>
          <p:nvPr/>
        </p:nvGrpSpPr>
        <p:grpSpPr>
          <a:xfrm>
            <a:off x="10557955" y="6320597"/>
            <a:ext cx="1404165" cy="315023"/>
            <a:chOff x="0" y="1299"/>
            <a:chExt cx="7680" cy="1723"/>
          </a:xfrm>
        </p:grpSpPr>
        <p:sp>
          <p:nvSpPr>
            <p:cNvPr id="767" name="Google Shape;767;p74"/>
            <p:cNvSpPr/>
            <p:nvPr/>
          </p:nvSpPr>
          <p:spPr>
            <a:xfrm>
              <a:off x="6110" y="1391"/>
              <a:ext cx="1429" cy="151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8" name="Google Shape;768;p74"/>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9" name="Google Shape;769;p74"/>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70" name="Google Shape;770;p74"/>
          <p:cNvSpPr txBox="1">
            <a:spLocks noGrp="1"/>
          </p:cNvSpPr>
          <p:nvPr>
            <p:ph type="ftr" idx="11"/>
          </p:nvPr>
        </p:nvSpPr>
        <p:spPr>
          <a:xfrm>
            <a:off x="838200" y="6356351"/>
            <a:ext cx="8572500" cy="2730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1" name="Google Shape;771;p74"/>
          <p:cNvSpPr txBox="1">
            <a:spLocks noGrp="1"/>
          </p:cNvSpPr>
          <p:nvPr>
            <p:ph type="sldNum" idx="12"/>
          </p:nvPr>
        </p:nvSpPr>
        <p:spPr>
          <a:xfrm>
            <a:off x="228600" y="6356350"/>
            <a:ext cx="431800" cy="273050"/>
          </a:xfrm>
          <a:prstGeom prst="rect">
            <a:avLst/>
          </a:prstGeom>
          <a:noFill/>
          <a:ln>
            <a:noFill/>
          </a:ln>
        </p:spPr>
        <p:txBody>
          <a:bodyPr spcFirstLastPara="1" wrap="square" lIns="0" tIns="0" rIns="0" bIns="0" anchor="b" anchorCtr="0">
            <a:noAutofit/>
          </a:bodyPr>
          <a:lstStyle>
            <a:lvl1pPr marL="0" lvl="0" indent="0" algn="l">
              <a:spcBef>
                <a:spcPts val="0"/>
              </a:spcBef>
              <a:buNone/>
              <a:defRPr sz="900">
                <a:solidFill>
                  <a:schemeClr val="lt2"/>
                </a:solidFill>
                <a:latin typeface="Arial"/>
                <a:ea typeface="Arial"/>
                <a:cs typeface="Arial"/>
                <a:sym typeface="Arial"/>
              </a:defRPr>
            </a:lvl1pPr>
            <a:lvl2pPr marL="0" lvl="1" indent="0" algn="l">
              <a:spcBef>
                <a:spcPts val="0"/>
              </a:spcBef>
              <a:buNone/>
              <a:defRPr sz="900">
                <a:solidFill>
                  <a:schemeClr val="lt2"/>
                </a:solidFill>
                <a:latin typeface="Arial"/>
                <a:ea typeface="Arial"/>
                <a:cs typeface="Arial"/>
                <a:sym typeface="Arial"/>
              </a:defRPr>
            </a:lvl2pPr>
            <a:lvl3pPr marL="0" lvl="2" indent="0" algn="l">
              <a:spcBef>
                <a:spcPts val="0"/>
              </a:spcBef>
              <a:buNone/>
              <a:defRPr sz="900">
                <a:solidFill>
                  <a:schemeClr val="lt2"/>
                </a:solidFill>
                <a:latin typeface="Arial"/>
                <a:ea typeface="Arial"/>
                <a:cs typeface="Arial"/>
                <a:sym typeface="Arial"/>
              </a:defRPr>
            </a:lvl3pPr>
            <a:lvl4pPr marL="0" lvl="3" indent="0" algn="l">
              <a:spcBef>
                <a:spcPts val="0"/>
              </a:spcBef>
              <a:buNone/>
              <a:defRPr sz="900">
                <a:solidFill>
                  <a:schemeClr val="lt2"/>
                </a:solidFill>
                <a:latin typeface="Arial"/>
                <a:ea typeface="Arial"/>
                <a:cs typeface="Arial"/>
                <a:sym typeface="Arial"/>
              </a:defRPr>
            </a:lvl4pPr>
            <a:lvl5pPr marL="0" lvl="4" indent="0" algn="l">
              <a:spcBef>
                <a:spcPts val="0"/>
              </a:spcBef>
              <a:buNone/>
              <a:defRPr sz="900">
                <a:solidFill>
                  <a:schemeClr val="lt2"/>
                </a:solidFill>
                <a:latin typeface="Arial"/>
                <a:ea typeface="Arial"/>
                <a:cs typeface="Arial"/>
                <a:sym typeface="Arial"/>
              </a:defRPr>
            </a:lvl5pPr>
            <a:lvl6pPr marL="0" lvl="5" indent="0" algn="l">
              <a:spcBef>
                <a:spcPts val="0"/>
              </a:spcBef>
              <a:buNone/>
              <a:defRPr sz="900">
                <a:solidFill>
                  <a:schemeClr val="lt2"/>
                </a:solidFill>
                <a:latin typeface="Arial"/>
                <a:ea typeface="Arial"/>
                <a:cs typeface="Arial"/>
                <a:sym typeface="Arial"/>
              </a:defRPr>
            </a:lvl6pPr>
            <a:lvl7pPr marL="0" lvl="6" indent="0" algn="l">
              <a:spcBef>
                <a:spcPts val="0"/>
              </a:spcBef>
              <a:buNone/>
              <a:defRPr sz="900">
                <a:solidFill>
                  <a:schemeClr val="lt2"/>
                </a:solidFill>
                <a:latin typeface="Arial"/>
                <a:ea typeface="Arial"/>
                <a:cs typeface="Arial"/>
                <a:sym typeface="Arial"/>
              </a:defRPr>
            </a:lvl7pPr>
            <a:lvl8pPr marL="0" lvl="7" indent="0" algn="l">
              <a:spcBef>
                <a:spcPts val="0"/>
              </a:spcBef>
              <a:buNone/>
              <a:defRPr sz="900">
                <a:solidFill>
                  <a:schemeClr val="lt2"/>
                </a:solidFill>
                <a:latin typeface="Arial"/>
                <a:ea typeface="Arial"/>
                <a:cs typeface="Arial"/>
                <a:sym typeface="Arial"/>
              </a:defRPr>
            </a:lvl8pPr>
            <a:lvl9pPr marL="0" lvl="8" indent="0" algn="l">
              <a:spcBef>
                <a:spcPts val="0"/>
              </a:spcBef>
              <a:buNone/>
              <a:defRPr sz="900">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772" name="Google Shape;772;p74"/>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hoto: Mosaic 8 + Bar">
  <p:cSld name="Photo: Mosaic 8 + Bar">
    <p:bg>
      <p:bgPr>
        <a:solidFill>
          <a:schemeClr val="lt1"/>
        </a:solidFill>
        <a:effectLst/>
      </p:bgPr>
    </p:bg>
    <p:spTree>
      <p:nvGrpSpPr>
        <p:cNvPr id="1" name="Shape 773"/>
        <p:cNvGrpSpPr/>
        <p:nvPr/>
      </p:nvGrpSpPr>
      <p:grpSpPr>
        <a:xfrm>
          <a:off x="0" y="0"/>
          <a:ext cx="0" cy="0"/>
          <a:chOff x="0" y="0"/>
          <a:chExt cx="0" cy="0"/>
        </a:xfrm>
      </p:grpSpPr>
      <p:sp>
        <p:nvSpPr>
          <p:cNvPr id="774" name="Google Shape;774;p75"/>
          <p:cNvSpPr>
            <a:spLocks noGrp="1"/>
          </p:cNvSpPr>
          <p:nvPr>
            <p:ph type="pic" idx="2"/>
          </p:nvPr>
        </p:nvSpPr>
        <p:spPr>
          <a:xfrm>
            <a:off x="4107180" y="3118437"/>
            <a:ext cx="3977640"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75" name="Google Shape;775;p75"/>
          <p:cNvSpPr>
            <a:spLocks noGrp="1"/>
          </p:cNvSpPr>
          <p:nvPr>
            <p:ph type="pic" idx="3"/>
          </p:nvPr>
        </p:nvSpPr>
        <p:spPr>
          <a:xfrm>
            <a:off x="8214360" y="3118437"/>
            <a:ext cx="3977640"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76" name="Google Shape;776;p75"/>
          <p:cNvSpPr>
            <a:spLocks noGrp="1"/>
          </p:cNvSpPr>
          <p:nvPr>
            <p:ph type="pic" idx="4"/>
          </p:nvPr>
        </p:nvSpPr>
        <p:spPr>
          <a:xfrm>
            <a:off x="0" y="0"/>
            <a:ext cx="3977640"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77" name="Google Shape;777;p75"/>
          <p:cNvSpPr>
            <a:spLocks noGrp="1"/>
          </p:cNvSpPr>
          <p:nvPr>
            <p:ph type="pic" idx="5"/>
          </p:nvPr>
        </p:nvSpPr>
        <p:spPr>
          <a:xfrm>
            <a:off x="0" y="3118437"/>
            <a:ext cx="3977640"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78" name="Google Shape;778;p75"/>
          <p:cNvSpPr>
            <a:spLocks noGrp="1"/>
          </p:cNvSpPr>
          <p:nvPr>
            <p:ph type="pic" idx="6"/>
          </p:nvPr>
        </p:nvSpPr>
        <p:spPr>
          <a:xfrm>
            <a:off x="4107180" y="0"/>
            <a:ext cx="8084820"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79" name="Google Shape;779;p75"/>
          <p:cNvSpPr/>
          <p:nvPr/>
        </p:nvSpPr>
        <p:spPr>
          <a:xfrm>
            <a:off x="0" y="6111689"/>
            <a:ext cx="12192000" cy="74631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780" name="Google Shape;780;p75"/>
          <p:cNvGrpSpPr/>
          <p:nvPr/>
        </p:nvGrpSpPr>
        <p:grpSpPr>
          <a:xfrm>
            <a:off x="10557955" y="6320597"/>
            <a:ext cx="1404165" cy="315023"/>
            <a:chOff x="0" y="1299"/>
            <a:chExt cx="7680" cy="1723"/>
          </a:xfrm>
        </p:grpSpPr>
        <p:sp>
          <p:nvSpPr>
            <p:cNvPr id="781" name="Google Shape;781;p75"/>
            <p:cNvSpPr/>
            <p:nvPr/>
          </p:nvSpPr>
          <p:spPr>
            <a:xfrm>
              <a:off x="6110" y="1391"/>
              <a:ext cx="1429" cy="151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2" name="Google Shape;782;p75"/>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3" name="Google Shape;783;p75"/>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84" name="Google Shape;784;p75"/>
          <p:cNvSpPr txBox="1">
            <a:spLocks noGrp="1"/>
          </p:cNvSpPr>
          <p:nvPr>
            <p:ph type="ftr" idx="11"/>
          </p:nvPr>
        </p:nvSpPr>
        <p:spPr>
          <a:xfrm>
            <a:off x="838200" y="6356351"/>
            <a:ext cx="8572500" cy="2730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5" name="Google Shape;785;p75"/>
          <p:cNvSpPr txBox="1">
            <a:spLocks noGrp="1"/>
          </p:cNvSpPr>
          <p:nvPr>
            <p:ph type="sldNum" idx="12"/>
          </p:nvPr>
        </p:nvSpPr>
        <p:spPr>
          <a:xfrm>
            <a:off x="228600" y="6356350"/>
            <a:ext cx="431800" cy="273050"/>
          </a:xfrm>
          <a:prstGeom prst="rect">
            <a:avLst/>
          </a:prstGeom>
          <a:noFill/>
          <a:ln>
            <a:noFill/>
          </a:ln>
        </p:spPr>
        <p:txBody>
          <a:bodyPr spcFirstLastPara="1" wrap="square" lIns="0" tIns="0" rIns="0" bIns="0" anchor="b" anchorCtr="0">
            <a:noAutofit/>
          </a:bodyPr>
          <a:lstStyle>
            <a:lvl1pPr marL="0" lvl="0" indent="0" algn="l">
              <a:spcBef>
                <a:spcPts val="0"/>
              </a:spcBef>
              <a:buNone/>
              <a:defRPr sz="900">
                <a:solidFill>
                  <a:schemeClr val="lt2"/>
                </a:solidFill>
                <a:latin typeface="Arial"/>
                <a:ea typeface="Arial"/>
                <a:cs typeface="Arial"/>
                <a:sym typeface="Arial"/>
              </a:defRPr>
            </a:lvl1pPr>
            <a:lvl2pPr marL="0" lvl="1" indent="0" algn="l">
              <a:spcBef>
                <a:spcPts val="0"/>
              </a:spcBef>
              <a:buNone/>
              <a:defRPr sz="900">
                <a:solidFill>
                  <a:schemeClr val="lt2"/>
                </a:solidFill>
                <a:latin typeface="Arial"/>
                <a:ea typeface="Arial"/>
                <a:cs typeface="Arial"/>
                <a:sym typeface="Arial"/>
              </a:defRPr>
            </a:lvl2pPr>
            <a:lvl3pPr marL="0" lvl="2" indent="0" algn="l">
              <a:spcBef>
                <a:spcPts val="0"/>
              </a:spcBef>
              <a:buNone/>
              <a:defRPr sz="900">
                <a:solidFill>
                  <a:schemeClr val="lt2"/>
                </a:solidFill>
                <a:latin typeface="Arial"/>
                <a:ea typeface="Arial"/>
                <a:cs typeface="Arial"/>
                <a:sym typeface="Arial"/>
              </a:defRPr>
            </a:lvl3pPr>
            <a:lvl4pPr marL="0" lvl="3" indent="0" algn="l">
              <a:spcBef>
                <a:spcPts val="0"/>
              </a:spcBef>
              <a:buNone/>
              <a:defRPr sz="900">
                <a:solidFill>
                  <a:schemeClr val="lt2"/>
                </a:solidFill>
                <a:latin typeface="Arial"/>
                <a:ea typeface="Arial"/>
                <a:cs typeface="Arial"/>
                <a:sym typeface="Arial"/>
              </a:defRPr>
            </a:lvl4pPr>
            <a:lvl5pPr marL="0" lvl="4" indent="0" algn="l">
              <a:spcBef>
                <a:spcPts val="0"/>
              </a:spcBef>
              <a:buNone/>
              <a:defRPr sz="900">
                <a:solidFill>
                  <a:schemeClr val="lt2"/>
                </a:solidFill>
                <a:latin typeface="Arial"/>
                <a:ea typeface="Arial"/>
                <a:cs typeface="Arial"/>
                <a:sym typeface="Arial"/>
              </a:defRPr>
            </a:lvl5pPr>
            <a:lvl6pPr marL="0" lvl="5" indent="0" algn="l">
              <a:spcBef>
                <a:spcPts val="0"/>
              </a:spcBef>
              <a:buNone/>
              <a:defRPr sz="900">
                <a:solidFill>
                  <a:schemeClr val="lt2"/>
                </a:solidFill>
                <a:latin typeface="Arial"/>
                <a:ea typeface="Arial"/>
                <a:cs typeface="Arial"/>
                <a:sym typeface="Arial"/>
              </a:defRPr>
            </a:lvl6pPr>
            <a:lvl7pPr marL="0" lvl="6" indent="0" algn="l">
              <a:spcBef>
                <a:spcPts val="0"/>
              </a:spcBef>
              <a:buNone/>
              <a:defRPr sz="900">
                <a:solidFill>
                  <a:schemeClr val="lt2"/>
                </a:solidFill>
                <a:latin typeface="Arial"/>
                <a:ea typeface="Arial"/>
                <a:cs typeface="Arial"/>
                <a:sym typeface="Arial"/>
              </a:defRPr>
            </a:lvl7pPr>
            <a:lvl8pPr marL="0" lvl="7" indent="0" algn="l">
              <a:spcBef>
                <a:spcPts val="0"/>
              </a:spcBef>
              <a:buNone/>
              <a:defRPr sz="900">
                <a:solidFill>
                  <a:schemeClr val="lt2"/>
                </a:solidFill>
                <a:latin typeface="Arial"/>
                <a:ea typeface="Arial"/>
                <a:cs typeface="Arial"/>
                <a:sym typeface="Arial"/>
              </a:defRPr>
            </a:lvl8pPr>
            <a:lvl9pPr marL="0" lvl="8" indent="0" algn="l">
              <a:spcBef>
                <a:spcPts val="0"/>
              </a:spcBef>
              <a:buNone/>
              <a:defRPr sz="900">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786" name="Google Shape;786;p75"/>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hoto: Mosaic 9 + Bar">
  <p:cSld name="Photo: Mosaic 9 + Bar">
    <p:bg>
      <p:bgPr>
        <a:solidFill>
          <a:schemeClr val="lt1"/>
        </a:solidFill>
        <a:effectLst/>
      </p:bgPr>
    </p:bg>
    <p:spTree>
      <p:nvGrpSpPr>
        <p:cNvPr id="1" name="Shape 787"/>
        <p:cNvGrpSpPr/>
        <p:nvPr/>
      </p:nvGrpSpPr>
      <p:grpSpPr>
        <a:xfrm>
          <a:off x="0" y="0"/>
          <a:ext cx="0" cy="0"/>
          <a:chOff x="0" y="0"/>
          <a:chExt cx="0" cy="0"/>
        </a:xfrm>
      </p:grpSpPr>
      <p:sp>
        <p:nvSpPr>
          <p:cNvPr id="788" name="Google Shape;788;p76"/>
          <p:cNvSpPr>
            <a:spLocks noGrp="1"/>
          </p:cNvSpPr>
          <p:nvPr>
            <p:ph type="pic" idx="2"/>
          </p:nvPr>
        </p:nvSpPr>
        <p:spPr>
          <a:xfrm>
            <a:off x="4107180" y="3118437"/>
            <a:ext cx="8084820"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89" name="Google Shape;789;p76"/>
          <p:cNvSpPr>
            <a:spLocks noGrp="1"/>
          </p:cNvSpPr>
          <p:nvPr>
            <p:ph type="pic" idx="3"/>
          </p:nvPr>
        </p:nvSpPr>
        <p:spPr>
          <a:xfrm>
            <a:off x="4107180" y="0"/>
            <a:ext cx="3977640"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90" name="Google Shape;790;p76"/>
          <p:cNvSpPr>
            <a:spLocks noGrp="1"/>
          </p:cNvSpPr>
          <p:nvPr>
            <p:ph type="pic" idx="4"/>
          </p:nvPr>
        </p:nvSpPr>
        <p:spPr>
          <a:xfrm>
            <a:off x="8214360" y="0"/>
            <a:ext cx="3977640"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91" name="Google Shape;791;p76"/>
          <p:cNvSpPr>
            <a:spLocks noGrp="1"/>
          </p:cNvSpPr>
          <p:nvPr>
            <p:ph type="pic" idx="5"/>
          </p:nvPr>
        </p:nvSpPr>
        <p:spPr>
          <a:xfrm>
            <a:off x="0" y="0"/>
            <a:ext cx="3977640"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92" name="Google Shape;792;p76"/>
          <p:cNvSpPr>
            <a:spLocks noGrp="1"/>
          </p:cNvSpPr>
          <p:nvPr>
            <p:ph type="pic" idx="6"/>
          </p:nvPr>
        </p:nvSpPr>
        <p:spPr>
          <a:xfrm>
            <a:off x="0" y="3118437"/>
            <a:ext cx="3977640"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93" name="Google Shape;793;p76"/>
          <p:cNvSpPr/>
          <p:nvPr/>
        </p:nvSpPr>
        <p:spPr>
          <a:xfrm>
            <a:off x="0" y="6111689"/>
            <a:ext cx="12192000" cy="74631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794" name="Google Shape;794;p76"/>
          <p:cNvGrpSpPr/>
          <p:nvPr/>
        </p:nvGrpSpPr>
        <p:grpSpPr>
          <a:xfrm>
            <a:off x="10557955" y="6320597"/>
            <a:ext cx="1404165" cy="315023"/>
            <a:chOff x="0" y="1299"/>
            <a:chExt cx="7680" cy="1723"/>
          </a:xfrm>
        </p:grpSpPr>
        <p:sp>
          <p:nvSpPr>
            <p:cNvPr id="795" name="Google Shape;795;p76"/>
            <p:cNvSpPr/>
            <p:nvPr/>
          </p:nvSpPr>
          <p:spPr>
            <a:xfrm>
              <a:off x="6110" y="1391"/>
              <a:ext cx="1429" cy="151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6" name="Google Shape;796;p76"/>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7" name="Google Shape;797;p76"/>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98" name="Google Shape;798;p76"/>
          <p:cNvSpPr txBox="1">
            <a:spLocks noGrp="1"/>
          </p:cNvSpPr>
          <p:nvPr>
            <p:ph type="ftr" idx="11"/>
          </p:nvPr>
        </p:nvSpPr>
        <p:spPr>
          <a:xfrm>
            <a:off x="838200" y="6356351"/>
            <a:ext cx="8572500" cy="2730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9" name="Google Shape;799;p76"/>
          <p:cNvSpPr txBox="1">
            <a:spLocks noGrp="1"/>
          </p:cNvSpPr>
          <p:nvPr>
            <p:ph type="sldNum" idx="12"/>
          </p:nvPr>
        </p:nvSpPr>
        <p:spPr>
          <a:xfrm>
            <a:off x="228600" y="6356350"/>
            <a:ext cx="431800" cy="273050"/>
          </a:xfrm>
          <a:prstGeom prst="rect">
            <a:avLst/>
          </a:prstGeom>
          <a:noFill/>
          <a:ln>
            <a:noFill/>
          </a:ln>
        </p:spPr>
        <p:txBody>
          <a:bodyPr spcFirstLastPara="1" wrap="square" lIns="0" tIns="0" rIns="0" bIns="0" anchor="b" anchorCtr="0">
            <a:noAutofit/>
          </a:bodyPr>
          <a:lstStyle>
            <a:lvl1pPr marL="0" lvl="0" indent="0" algn="l">
              <a:spcBef>
                <a:spcPts val="0"/>
              </a:spcBef>
              <a:buNone/>
              <a:defRPr sz="900">
                <a:solidFill>
                  <a:schemeClr val="lt2"/>
                </a:solidFill>
                <a:latin typeface="Arial"/>
                <a:ea typeface="Arial"/>
                <a:cs typeface="Arial"/>
                <a:sym typeface="Arial"/>
              </a:defRPr>
            </a:lvl1pPr>
            <a:lvl2pPr marL="0" lvl="1" indent="0" algn="l">
              <a:spcBef>
                <a:spcPts val="0"/>
              </a:spcBef>
              <a:buNone/>
              <a:defRPr sz="900">
                <a:solidFill>
                  <a:schemeClr val="lt2"/>
                </a:solidFill>
                <a:latin typeface="Arial"/>
                <a:ea typeface="Arial"/>
                <a:cs typeface="Arial"/>
                <a:sym typeface="Arial"/>
              </a:defRPr>
            </a:lvl2pPr>
            <a:lvl3pPr marL="0" lvl="2" indent="0" algn="l">
              <a:spcBef>
                <a:spcPts val="0"/>
              </a:spcBef>
              <a:buNone/>
              <a:defRPr sz="900">
                <a:solidFill>
                  <a:schemeClr val="lt2"/>
                </a:solidFill>
                <a:latin typeface="Arial"/>
                <a:ea typeface="Arial"/>
                <a:cs typeface="Arial"/>
                <a:sym typeface="Arial"/>
              </a:defRPr>
            </a:lvl3pPr>
            <a:lvl4pPr marL="0" lvl="3" indent="0" algn="l">
              <a:spcBef>
                <a:spcPts val="0"/>
              </a:spcBef>
              <a:buNone/>
              <a:defRPr sz="900">
                <a:solidFill>
                  <a:schemeClr val="lt2"/>
                </a:solidFill>
                <a:latin typeface="Arial"/>
                <a:ea typeface="Arial"/>
                <a:cs typeface="Arial"/>
                <a:sym typeface="Arial"/>
              </a:defRPr>
            </a:lvl4pPr>
            <a:lvl5pPr marL="0" lvl="4" indent="0" algn="l">
              <a:spcBef>
                <a:spcPts val="0"/>
              </a:spcBef>
              <a:buNone/>
              <a:defRPr sz="900">
                <a:solidFill>
                  <a:schemeClr val="lt2"/>
                </a:solidFill>
                <a:latin typeface="Arial"/>
                <a:ea typeface="Arial"/>
                <a:cs typeface="Arial"/>
                <a:sym typeface="Arial"/>
              </a:defRPr>
            </a:lvl5pPr>
            <a:lvl6pPr marL="0" lvl="5" indent="0" algn="l">
              <a:spcBef>
                <a:spcPts val="0"/>
              </a:spcBef>
              <a:buNone/>
              <a:defRPr sz="900">
                <a:solidFill>
                  <a:schemeClr val="lt2"/>
                </a:solidFill>
                <a:latin typeface="Arial"/>
                <a:ea typeface="Arial"/>
                <a:cs typeface="Arial"/>
                <a:sym typeface="Arial"/>
              </a:defRPr>
            </a:lvl6pPr>
            <a:lvl7pPr marL="0" lvl="6" indent="0" algn="l">
              <a:spcBef>
                <a:spcPts val="0"/>
              </a:spcBef>
              <a:buNone/>
              <a:defRPr sz="900">
                <a:solidFill>
                  <a:schemeClr val="lt2"/>
                </a:solidFill>
                <a:latin typeface="Arial"/>
                <a:ea typeface="Arial"/>
                <a:cs typeface="Arial"/>
                <a:sym typeface="Arial"/>
              </a:defRPr>
            </a:lvl7pPr>
            <a:lvl8pPr marL="0" lvl="7" indent="0" algn="l">
              <a:spcBef>
                <a:spcPts val="0"/>
              </a:spcBef>
              <a:buNone/>
              <a:defRPr sz="900">
                <a:solidFill>
                  <a:schemeClr val="lt2"/>
                </a:solidFill>
                <a:latin typeface="Arial"/>
                <a:ea typeface="Arial"/>
                <a:cs typeface="Arial"/>
                <a:sym typeface="Arial"/>
              </a:defRPr>
            </a:lvl8pPr>
            <a:lvl9pPr marL="0" lvl="8" indent="0" algn="l">
              <a:spcBef>
                <a:spcPts val="0"/>
              </a:spcBef>
              <a:buNone/>
              <a:defRPr sz="900">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800" name="Google Shape;800;p76"/>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Photo: Mosaic 10 + Bar">
  <p:cSld name="Photo: Mosaic 10 + Bar">
    <p:bg>
      <p:bgPr>
        <a:solidFill>
          <a:schemeClr val="lt1"/>
        </a:solidFill>
        <a:effectLst/>
      </p:bgPr>
    </p:bg>
    <p:spTree>
      <p:nvGrpSpPr>
        <p:cNvPr id="1" name="Shape 801"/>
        <p:cNvGrpSpPr/>
        <p:nvPr/>
      </p:nvGrpSpPr>
      <p:grpSpPr>
        <a:xfrm>
          <a:off x="0" y="0"/>
          <a:ext cx="0" cy="0"/>
          <a:chOff x="0" y="0"/>
          <a:chExt cx="0" cy="0"/>
        </a:xfrm>
      </p:grpSpPr>
      <p:sp>
        <p:nvSpPr>
          <p:cNvPr id="802" name="Google Shape;802;p77"/>
          <p:cNvSpPr>
            <a:spLocks noGrp="1"/>
          </p:cNvSpPr>
          <p:nvPr>
            <p:ph type="pic" idx="2"/>
          </p:nvPr>
        </p:nvSpPr>
        <p:spPr>
          <a:xfrm>
            <a:off x="8214360" y="0"/>
            <a:ext cx="3977640"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03" name="Google Shape;803;p77"/>
          <p:cNvSpPr>
            <a:spLocks noGrp="1"/>
          </p:cNvSpPr>
          <p:nvPr>
            <p:ph type="pic" idx="3"/>
          </p:nvPr>
        </p:nvSpPr>
        <p:spPr>
          <a:xfrm>
            <a:off x="0" y="0"/>
            <a:ext cx="3977640"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04" name="Google Shape;804;p77"/>
          <p:cNvSpPr>
            <a:spLocks noGrp="1"/>
          </p:cNvSpPr>
          <p:nvPr>
            <p:ph type="pic" idx="4"/>
          </p:nvPr>
        </p:nvSpPr>
        <p:spPr>
          <a:xfrm>
            <a:off x="4107180" y="0"/>
            <a:ext cx="3977640" cy="1947899"/>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05" name="Google Shape;805;p77"/>
          <p:cNvSpPr>
            <a:spLocks noGrp="1"/>
          </p:cNvSpPr>
          <p:nvPr>
            <p:ph type="pic" idx="5"/>
          </p:nvPr>
        </p:nvSpPr>
        <p:spPr>
          <a:xfrm>
            <a:off x="8214360" y="3118437"/>
            <a:ext cx="3977640"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06" name="Google Shape;806;p77"/>
          <p:cNvSpPr>
            <a:spLocks noGrp="1"/>
          </p:cNvSpPr>
          <p:nvPr>
            <p:ph type="pic" idx="6"/>
          </p:nvPr>
        </p:nvSpPr>
        <p:spPr>
          <a:xfrm>
            <a:off x="0" y="3118437"/>
            <a:ext cx="3977640"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07" name="Google Shape;807;p77"/>
          <p:cNvSpPr>
            <a:spLocks noGrp="1"/>
          </p:cNvSpPr>
          <p:nvPr>
            <p:ph type="pic" idx="7"/>
          </p:nvPr>
        </p:nvSpPr>
        <p:spPr>
          <a:xfrm>
            <a:off x="4107180" y="2072644"/>
            <a:ext cx="3977640" cy="196008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08" name="Google Shape;808;p77"/>
          <p:cNvSpPr>
            <a:spLocks noGrp="1"/>
          </p:cNvSpPr>
          <p:nvPr>
            <p:ph type="pic" idx="8"/>
          </p:nvPr>
        </p:nvSpPr>
        <p:spPr>
          <a:xfrm>
            <a:off x="4107180" y="4151602"/>
            <a:ext cx="3977640" cy="196008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09" name="Google Shape;809;p77"/>
          <p:cNvSpPr/>
          <p:nvPr/>
        </p:nvSpPr>
        <p:spPr>
          <a:xfrm>
            <a:off x="0" y="6111689"/>
            <a:ext cx="12192000" cy="74631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810" name="Google Shape;810;p77"/>
          <p:cNvGrpSpPr/>
          <p:nvPr/>
        </p:nvGrpSpPr>
        <p:grpSpPr>
          <a:xfrm>
            <a:off x="10557955" y="6320597"/>
            <a:ext cx="1404165" cy="315023"/>
            <a:chOff x="0" y="1299"/>
            <a:chExt cx="7680" cy="1723"/>
          </a:xfrm>
        </p:grpSpPr>
        <p:sp>
          <p:nvSpPr>
            <p:cNvPr id="811" name="Google Shape;811;p77"/>
            <p:cNvSpPr/>
            <p:nvPr/>
          </p:nvSpPr>
          <p:spPr>
            <a:xfrm>
              <a:off x="6110" y="1391"/>
              <a:ext cx="1429" cy="151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2" name="Google Shape;812;p77"/>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3" name="Google Shape;813;p77"/>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814" name="Google Shape;814;p77"/>
          <p:cNvSpPr txBox="1">
            <a:spLocks noGrp="1"/>
          </p:cNvSpPr>
          <p:nvPr>
            <p:ph type="ftr" idx="11"/>
          </p:nvPr>
        </p:nvSpPr>
        <p:spPr>
          <a:xfrm>
            <a:off x="838200" y="6356351"/>
            <a:ext cx="8572500" cy="2730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5" name="Google Shape;815;p77"/>
          <p:cNvSpPr txBox="1">
            <a:spLocks noGrp="1"/>
          </p:cNvSpPr>
          <p:nvPr>
            <p:ph type="sldNum" idx="12"/>
          </p:nvPr>
        </p:nvSpPr>
        <p:spPr>
          <a:xfrm>
            <a:off x="228600" y="6356350"/>
            <a:ext cx="431800" cy="273050"/>
          </a:xfrm>
          <a:prstGeom prst="rect">
            <a:avLst/>
          </a:prstGeom>
          <a:noFill/>
          <a:ln>
            <a:noFill/>
          </a:ln>
        </p:spPr>
        <p:txBody>
          <a:bodyPr spcFirstLastPara="1" wrap="square" lIns="0" tIns="0" rIns="0" bIns="0" anchor="b" anchorCtr="0">
            <a:noAutofit/>
          </a:bodyPr>
          <a:lstStyle>
            <a:lvl1pPr marL="0" lvl="0" indent="0" algn="l">
              <a:spcBef>
                <a:spcPts val="0"/>
              </a:spcBef>
              <a:buNone/>
              <a:defRPr sz="900">
                <a:solidFill>
                  <a:schemeClr val="lt2"/>
                </a:solidFill>
                <a:latin typeface="Arial"/>
                <a:ea typeface="Arial"/>
                <a:cs typeface="Arial"/>
                <a:sym typeface="Arial"/>
              </a:defRPr>
            </a:lvl1pPr>
            <a:lvl2pPr marL="0" lvl="1" indent="0" algn="l">
              <a:spcBef>
                <a:spcPts val="0"/>
              </a:spcBef>
              <a:buNone/>
              <a:defRPr sz="900">
                <a:solidFill>
                  <a:schemeClr val="lt2"/>
                </a:solidFill>
                <a:latin typeface="Arial"/>
                <a:ea typeface="Arial"/>
                <a:cs typeface="Arial"/>
                <a:sym typeface="Arial"/>
              </a:defRPr>
            </a:lvl2pPr>
            <a:lvl3pPr marL="0" lvl="2" indent="0" algn="l">
              <a:spcBef>
                <a:spcPts val="0"/>
              </a:spcBef>
              <a:buNone/>
              <a:defRPr sz="900">
                <a:solidFill>
                  <a:schemeClr val="lt2"/>
                </a:solidFill>
                <a:latin typeface="Arial"/>
                <a:ea typeface="Arial"/>
                <a:cs typeface="Arial"/>
                <a:sym typeface="Arial"/>
              </a:defRPr>
            </a:lvl3pPr>
            <a:lvl4pPr marL="0" lvl="3" indent="0" algn="l">
              <a:spcBef>
                <a:spcPts val="0"/>
              </a:spcBef>
              <a:buNone/>
              <a:defRPr sz="900">
                <a:solidFill>
                  <a:schemeClr val="lt2"/>
                </a:solidFill>
                <a:latin typeface="Arial"/>
                <a:ea typeface="Arial"/>
                <a:cs typeface="Arial"/>
                <a:sym typeface="Arial"/>
              </a:defRPr>
            </a:lvl4pPr>
            <a:lvl5pPr marL="0" lvl="4" indent="0" algn="l">
              <a:spcBef>
                <a:spcPts val="0"/>
              </a:spcBef>
              <a:buNone/>
              <a:defRPr sz="900">
                <a:solidFill>
                  <a:schemeClr val="lt2"/>
                </a:solidFill>
                <a:latin typeface="Arial"/>
                <a:ea typeface="Arial"/>
                <a:cs typeface="Arial"/>
                <a:sym typeface="Arial"/>
              </a:defRPr>
            </a:lvl5pPr>
            <a:lvl6pPr marL="0" lvl="5" indent="0" algn="l">
              <a:spcBef>
                <a:spcPts val="0"/>
              </a:spcBef>
              <a:buNone/>
              <a:defRPr sz="900">
                <a:solidFill>
                  <a:schemeClr val="lt2"/>
                </a:solidFill>
                <a:latin typeface="Arial"/>
                <a:ea typeface="Arial"/>
                <a:cs typeface="Arial"/>
                <a:sym typeface="Arial"/>
              </a:defRPr>
            </a:lvl6pPr>
            <a:lvl7pPr marL="0" lvl="6" indent="0" algn="l">
              <a:spcBef>
                <a:spcPts val="0"/>
              </a:spcBef>
              <a:buNone/>
              <a:defRPr sz="900">
                <a:solidFill>
                  <a:schemeClr val="lt2"/>
                </a:solidFill>
                <a:latin typeface="Arial"/>
                <a:ea typeface="Arial"/>
                <a:cs typeface="Arial"/>
                <a:sym typeface="Arial"/>
              </a:defRPr>
            </a:lvl7pPr>
            <a:lvl8pPr marL="0" lvl="7" indent="0" algn="l">
              <a:spcBef>
                <a:spcPts val="0"/>
              </a:spcBef>
              <a:buNone/>
              <a:defRPr sz="900">
                <a:solidFill>
                  <a:schemeClr val="lt2"/>
                </a:solidFill>
                <a:latin typeface="Arial"/>
                <a:ea typeface="Arial"/>
                <a:cs typeface="Arial"/>
                <a:sym typeface="Arial"/>
              </a:defRPr>
            </a:lvl8pPr>
            <a:lvl9pPr marL="0" lvl="8" indent="0" algn="l">
              <a:spcBef>
                <a:spcPts val="0"/>
              </a:spcBef>
              <a:buNone/>
              <a:defRPr sz="900">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816" name="Google Shape;816;p77"/>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Photo: Mosaic 11 + Bar">
  <p:cSld name="Photo: Mosaic 11 + Bar">
    <p:bg>
      <p:bgPr>
        <a:solidFill>
          <a:schemeClr val="lt1"/>
        </a:solidFill>
        <a:effectLst/>
      </p:bgPr>
    </p:bg>
    <p:spTree>
      <p:nvGrpSpPr>
        <p:cNvPr id="1" name="Shape 817"/>
        <p:cNvGrpSpPr/>
        <p:nvPr/>
      </p:nvGrpSpPr>
      <p:grpSpPr>
        <a:xfrm>
          <a:off x="0" y="0"/>
          <a:ext cx="0" cy="0"/>
          <a:chOff x="0" y="0"/>
          <a:chExt cx="0" cy="0"/>
        </a:xfrm>
      </p:grpSpPr>
      <p:sp>
        <p:nvSpPr>
          <p:cNvPr id="818" name="Google Shape;818;p78"/>
          <p:cNvSpPr>
            <a:spLocks noGrp="1"/>
          </p:cNvSpPr>
          <p:nvPr>
            <p:ph type="pic" idx="2"/>
          </p:nvPr>
        </p:nvSpPr>
        <p:spPr>
          <a:xfrm>
            <a:off x="4107180" y="0"/>
            <a:ext cx="3977640"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19" name="Google Shape;819;p78"/>
          <p:cNvSpPr>
            <a:spLocks noGrp="1"/>
          </p:cNvSpPr>
          <p:nvPr>
            <p:ph type="pic" idx="3"/>
          </p:nvPr>
        </p:nvSpPr>
        <p:spPr>
          <a:xfrm>
            <a:off x="0" y="0"/>
            <a:ext cx="3977640"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20" name="Google Shape;820;p78"/>
          <p:cNvSpPr>
            <a:spLocks noGrp="1"/>
          </p:cNvSpPr>
          <p:nvPr>
            <p:ph type="pic" idx="4"/>
          </p:nvPr>
        </p:nvSpPr>
        <p:spPr>
          <a:xfrm>
            <a:off x="8214360" y="1"/>
            <a:ext cx="3977640" cy="1947899"/>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21" name="Google Shape;821;p78"/>
          <p:cNvSpPr>
            <a:spLocks noGrp="1"/>
          </p:cNvSpPr>
          <p:nvPr>
            <p:ph type="pic" idx="5"/>
          </p:nvPr>
        </p:nvSpPr>
        <p:spPr>
          <a:xfrm>
            <a:off x="0" y="3112123"/>
            <a:ext cx="8084820"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22" name="Google Shape;822;p78"/>
          <p:cNvSpPr>
            <a:spLocks noGrp="1"/>
          </p:cNvSpPr>
          <p:nvPr>
            <p:ph type="pic" idx="6"/>
          </p:nvPr>
        </p:nvSpPr>
        <p:spPr>
          <a:xfrm>
            <a:off x="8214360" y="2072644"/>
            <a:ext cx="3977640" cy="196008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23" name="Google Shape;823;p78"/>
          <p:cNvSpPr>
            <a:spLocks noGrp="1"/>
          </p:cNvSpPr>
          <p:nvPr>
            <p:ph type="pic" idx="7"/>
          </p:nvPr>
        </p:nvSpPr>
        <p:spPr>
          <a:xfrm>
            <a:off x="8214360" y="4151602"/>
            <a:ext cx="3977640" cy="196008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24" name="Google Shape;824;p78"/>
          <p:cNvSpPr/>
          <p:nvPr/>
        </p:nvSpPr>
        <p:spPr>
          <a:xfrm>
            <a:off x="0" y="6111689"/>
            <a:ext cx="12192000" cy="74631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825" name="Google Shape;825;p78"/>
          <p:cNvGrpSpPr/>
          <p:nvPr/>
        </p:nvGrpSpPr>
        <p:grpSpPr>
          <a:xfrm>
            <a:off x="10557955" y="6320597"/>
            <a:ext cx="1404165" cy="315023"/>
            <a:chOff x="0" y="1299"/>
            <a:chExt cx="7680" cy="1723"/>
          </a:xfrm>
        </p:grpSpPr>
        <p:sp>
          <p:nvSpPr>
            <p:cNvPr id="826" name="Google Shape;826;p78"/>
            <p:cNvSpPr/>
            <p:nvPr/>
          </p:nvSpPr>
          <p:spPr>
            <a:xfrm>
              <a:off x="6110" y="1391"/>
              <a:ext cx="1429" cy="151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7" name="Google Shape;827;p78"/>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8" name="Google Shape;828;p78"/>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829" name="Google Shape;829;p78"/>
          <p:cNvSpPr txBox="1">
            <a:spLocks noGrp="1"/>
          </p:cNvSpPr>
          <p:nvPr>
            <p:ph type="ftr" idx="11"/>
          </p:nvPr>
        </p:nvSpPr>
        <p:spPr>
          <a:xfrm>
            <a:off x="838200" y="6356351"/>
            <a:ext cx="8572500" cy="2730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0" name="Google Shape;830;p78"/>
          <p:cNvSpPr txBox="1">
            <a:spLocks noGrp="1"/>
          </p:cNvSpPr>
          <p:nvPr>
            <p:ph type="sldNum" idx="12"/>
          </p:nvPr>
        </p:nvSpPr>
        <p:spPr>
          <a:xfrm>
            <a:off x="228600" y="6356350"/>
            <a:ext cx="431800" cy="273050"/>
          </a:xfrm>
          <a:prstGeom prst="rect">
            <a:avLst/>
          </a:prstGeom>
          <a:noFill/>
          <a:ln>
            <a:noFill/>
          </a:ln>
        </p:spPr>
        <p:txBody>
          <a:bodyPr spcFirstLastPara="1" wrap="square" lIns="0" tIns="0" rIns="0" bIns="0" anchor="b" anchorCtr="0">
            <a:noAutofit/>
          </a:bodyPr>
          <a:lstStyle>
            <a:lvl1pPr marL="0" lvl="0" indent="0" algn="l">
              <a:spcBef>
                <a:spcPts val="0"/>
              </a:spcBef>
              <a:buNone/>
              <a:defRPr sz="900">
                <a:solidFill>
                  <a:schemeClr val="lt2"/>
                </a:solidFill>
                <a:latin typeface="Arial"/>
                <a:ea typeface="Arial"/>
                <a:cs typeface="Arial"/>
                <a:sym typeface="Arial"/>
              </a:defRPr>
            </a:lvl1pPr>
            <a:lvl2pPr marL="0" lvl="1" indent="0" algn="l">
              <a:spcBef>
                <a:spcPts val="0"/>
              </a:spcBef>
              <a:buNone/>
              <a:defRPr sz="900">
                <a:solidFill>
                  <a:schemeClr val="lt2"/>
                </a:solidFill>
                <a:latin typeface="Arial"/>
                <a:ea typeface="Arial"/>
                <a:cs typeface="Arial"/>
                <a:sym typeface="Arial"/>
              </a:defRPr>
            </a:lvl2pPr>
            <a:lvl3pPr marL="0" lvl="2" indent="0" algn="l">
              <a:spcBef>
                <a:spcPts val="0"/>
              </a:spcBef>
              <a:buNone/>
              <a:defRPr sz="900">
                <a:solidFill>
                  <a:schemeClr val="lt2"/>
                </a:solidFill>
                <a:latin typeface="Arial"/>
                <a:ea typeface="Arial"/>
                <a:cs typeface="Arial"/>
                <a:sym typeface="Arial"/>
              </a:defRPr>
            </a:lvl3pPr>
            <a:lvl4pPr marL="0" lvl="3" indent="0" algn="l">
              <a:spcBef>
                <a:spcPts val="0"/>
              </a:spcBef>
              <a:buNone/>
              <a:defRPr sz="900">
                <a:solidFill>
                  <a:schemeClr val="lt2"/>
                </a:solidFill>
                <a:latin typeface="Arial"/>
                <a:ea typeface="Arial"/>
                <a:cs typeface="Arial"/>
                <a:sym typeface="Arial"/>
              </a:defRPr>
            </a:lvl4pPr>
            <a:lvl5pPr marL="0" lvl="4" indent="0" algn="l">
              <a:spcBef>
                <a:spcPts val="0"/>
              </a:spcBef>
              <a:buNone/>
              <a:defRPr sz="900">
                <a:solidFill>
                  <a:schemeClr val="lt2"/>
                </a:solidFill>
                <a:latin typeface="Arial"/>
                <a:ea typeface="Arial"/>
                <a:cs typeface="Arial"/>
                <a:sym typeface="Arial"/>
              </a:defRPr>
            </a:lvl5pPr>
            <a:lvl6pPr marL="0" lvl="5" indent="0" algn="l">
              <a:spcBef>
                <a:spcPts val="0"/>
              </a:spcBef>
              <a:buNone/>
              <a:defRPr sz="900">
                <a:solidFill>
                  <a:schemeClr val="lt2"/>
                </a:solidFill>
                <a:latin typeface="Arial"/>
                <a:ea typeface="Arial"/>
                <a:cs typeface="Arial"/>
                <a:sym typeface="Arial"/>
              </a:defRPr>
            </a:lvl6pPr>
            <a:lvl7pPr marL="0" lvl="6" indent="0" algn="l">
              <a:spcBef>
                <a:spcPts val="0"/>
              </a:spcBef>
              <a:buNone/>
              <a:defRPr sz="900">
                <a:solidFill>
                  <a:schemeClr val="lt2"/>
                </a:solidFill>
                <a:latin typeface="Arial"/>
                <a:ea typeface="Arial"/>
                <a:cs typeface="Arial"/>
                <a:sym typeface="Arial"/>
              </a:defRPr>
            </a:lvl7pPr>
            <a:lvl8pPr marL="0" lvl="7" indent="0" algn="l">
              <a:spcBef>
                <a:spcPts val="0"/>
              </a:spcBef>
              <a:buNone/>
              <a:defRPr sz="900">
                <a:solidFill>
                  <a:schemeClr val="lt2"/>
                </a:solidFill>
                <a:latin typeface="Arial"/>
                <a:ea typeface="Arial"/>
                <a:cs typeface="Arial"/>
                <a:sym typeface="Arial"/>
              </a:defRPr>
            </a:lvl8pPr>
            <a:lvl9pPr marL="0" lvl="8" indent="0" algn="l">
              <a:spcBef>
                <a:spcPts val="0"/>
              </a:spcBef>
              <a:buNone/>
              <a:defRPr sz="900">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831" name="Google Shape;831;p78"/>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Photo: Mosaic 12 + Bar">
  <p:cSld name="Photo: Mosaic 12 + Bar">
    <p:bg>
      <p:bgPr>
        <a:solidFill>
          <a:schemeClr val="lt1"/>
        </a:solidFill>
        <a:effectLst/>
      </p:bgPr>
    </p:bg>
    <p:spTree>
      <p:nvGrpSpPr>
        <p:cNvPr id="1" name="Shape 832"/>
        <p:cNvGrpSpPr/>
        <p:nvPr/>
      </p:nvGrpSpPr>
      <p:grpSpPr>
        <a:xfrm>
          <a:off x="0" y="0"/>
          <a:ext cx="0" cy="0"/>
          <a:chOff x="0" y="0"/>
          <a:chExt cx="0" cy="0"/>
        </a:xfrm>
      </p:grpSpPr>
      <p:sp>
        <p:nvSpPr>
          <p:cNvPr id="833" name="Google Shape;833;p79"/>
          <p:cNvSpPr>
            <a:spLocks noGrp="1"/>
          </p:cNvSpPr>
          <p:nvPr>
            <p:ph type="pic" idx="2"/>
          </p:nvPr>
        </p:nvSpPr>
        <p:spPr>
          <a:xfrm>
            <a:off x="9247632" y="3118436"/>
            <a:ext cx="2944368"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34" name="Google Shape;834;p79"/>
          <p:cNvSpPr>
            <a:spLocks noGrp="1"/>
          </p:cNvSpPr>
          <p:nvPr>
            <p:ph type="pic" idx="3"/>
          </p:nvPr>
        </p:nvSpPr>
        <p:spPr>
          <a:xfrm>
            <a:off x="9247632" y="0"/>
            <a:ext cx="2944368"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35" name="Google Shape;835;p79"/>
          <p:cNvSpPr>
            <a:spLocks noGrp="1"/>
          </p:cNvSpPr>
          <p:nvPr>
            <p:ph type="pic" idx="4"/>
          </p:nvPr>
        </p:nvSpPr>
        <p:spPr>
          <a:xfrm>
            <a:off x="6163056" y="4151602"/>
            <a:ext cx="2944368" cy="196008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36" name="Google Shape;836;p79"/>
          <p:cNvSpPr>
            <a:spLocks noGrp="1"/>
          </p:cNvSpPr>
          <p:nvPr>
            <p:ph type="pic" idx="5"/>
          </p:nvPr>
        </p:nvSpPr>
        <p:spPr>
          <a:xfrm>
            <a:off x="6163056" y="0"/>
            <a:ext cx="2944368" cy="196008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37" name="Google Shape;837;p79"/>
          <p:cNvSpPr>
            <a:spLocks noGrp="1"/>
          </p:cNvSpPr>
          <p:nvPr>
            <p:ph type="pic" idx="6"/>
          </p:nvPr>
        </p:nvSpPr>
        <p:spPr>
          <a:xfrm>
            <a:off x="3081528" y="3118436"/>
            <a:ext cx="2944368"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38" name="Google Shape;838;p79"/>
          <p:cNvSpPr>
            <a:spLocks noGrp="1"/>
          </p:cNvSpPr>
          <p:nvPr>
            <p:ph type="pic" idx="7"/>
          </p:nvPr>
        </p:nvSpPr>
        <p:spPr>
          <a:xfrm>
            <a:off x="3081528" y="0"/>
            <a:ext cx="2944368"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39" name="Google Shape;839;p79"/>
          <p:cNvSpPr>
            <a:spLocks noGrp="1"/>
          </p:cNvSpPr>
          <p:nvPr>
            <p:ph type="pic" idx="8"/>
          </p:nvPr>
        </p:nvSpPr>
        <p:spPr>
          <a:xfrm>
            <a:off x="0" y="3118436"/>
            <a:ext cx="2944368"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40" name="Google Shape;840;p79"/>
          <p:cNvSpPr>
            <a:spLocks noGrp="1"/>
          </p:cNvSpPr>
          <p:nvPr>
            <p:ph type="pic" idx="9"/>
          </p:nvPr>
        </p:nvSpPr>
        <p:spPr>
          <a:xfrm>
            <a:off x="0" y="0"/>
            <a:ext cx="2944368"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41" name="Google Shape;841;p79"/>
          <p:cNvSpPr>
            <a:spLocks noGrp="1"/>
          </p:cNvSpPr>
          <p:nvPr>
            <p:ph type="pic" idx="13"/>
          </p:nvPr>
        </p:nvSpPr>
        <p:spPr>
          <a:xfrm>
            <a:off x="6163056" y="2075801"/>
            <a:ext cx="2944368" cy="196008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6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42" name="Google Shape;842;p79"/>
          <p:cNvSpPr/>
          <p:nvPr/>
        </p:nvSpPr>
        <p:spPr>
          <a:xfrm>
            <a:off x="0" y="6111689"/>
            <a:ext cx="12192000" cy="74631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843" name="Google Shape;843;p79"/>
          <p:cNvGrpSpPr/>
          <p:nvPr/>
        </p:nvGrpSpPr>
        <p:grpSpPr>
          <a:xfrm>
            <a:off x="10557955" y="6320597"/>
            <a:ext cx="1404165" cy="315023"/>
            <a:chOff x="0" y="1299"/>
            <a:chExt cx="7680" cy="1723"/>
          </a:xfrm>
        </p:grpSpPr>
        <p:sp>
          <p:nvSpPr>
            <p:cNvPr id="844" name="Google Shape;844;p79"/>
            <p:cNvSpPr/>
            <p:nvPr/>
          </p:nvSpPr>
          <p:spPr>
            <a:xfrm>
              <a:off x="6110" y="1391"/>
              <a:ext cx="1429" cy="151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5" name="Google Shape;845;p79"/>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6" name="Google Shape;846;p79"/>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847" name="Google Shape;847;p79"/>
          <p:cNvSpPr txBox="1">
            <a:spLocks noGrp="1"/>
          </p:cNvSpPr>
          <p:nvPr>
            <p:ph type="ftr" idx="11"/>
          </p:nvPr>
        </p:nvSpPr>
        <p:spPr>
          <a:xfrm>
            <a:off x="838200" y="6356351"/>
            <a:ext cx="8572500" cy="2730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8" name="Google Shape;848;p79"/>
          <p:cNvSpPr txBox="1">
            <a:spLocks noGrp="1"/>
          </p:cNvSpPr>
          <p:nvPr>
            <p:ph type="sldNum" idx="12"/>
          </p:nvPr>
        </p:nvSpPr>
        <p:spPr>
          <a:xfrm>
            <a:off x="228600" y="6356350"/>
            <a:ext cx="431800" cy="273050"/>
          </a:xfrm>
          <a:prstGeom prst="rect">
            <a:avLst/>
          </a:prstGeom>
          <a:noFill/>
          <a:ln>
            <a:noFill/>
          </a:ln>
        </p:spPr>
        <p:txBody>
          <a:bodyPr spcFirstLastPara="1" wrap="square" lIns="0" tIns="0" rIns="0" bIns="0" anchor="b" anchorCtr="0">
            <a:noAutofit/>
          </a:bodyPr>
          <a:lstStyle>
            <a:lvl1pPr marL="0" lvl="0" indent="0" algn="l">
              <a:spcBef>
                <a:spcPts val="0"/>
              </a:spcBef>
              <a:buNone/>
              <a:defRPr sz="900">
                <a:solidFill>
                  <a:schemeClr val="lt2"/>
                </a:solidFill>
                <a:latin typeface="Arial"/>
                <a:ea typeface="Arial"/>
                <a:cs typeface="Arial"/>
                <a:sym typeface="Arial"/>
              </a:defRPr>
            </a:lvl1pPr>
            <a:lvl2pPr marL="0" lvl="1" indent="0" algn="l">
              <a:spcBef>
                <a:spcPts val="0"/>
              </a:spcBef>
              <a:buNone/>
              <a:defRPr sz="900">
                <a:solidFill>
                  <a:schemeClr val="lt2"/>
                </a:solidFill>
                <a:latin typeface="Arial"/>
                <a:ea typeface="Arial"/>
                <a:cs typeface="Arial"/>
                <a:sym typeface="Arial"/>
              </a:defRPr>
            </a:lvl2pPr>
            <a:lvl3pPr marL="0" lvl="2" indent="0" algn="l">
              <a:spcBef>
                <a:spcPts val="0"/>
              </a:spcBef>
              <a:buNone/>
              <a:defRPr sz="900">
                <a:solidFill>
                  <a:schemeClr val="lt2"/>
                </a:solidFill>
                <a:latin typeface="Arial"/>
                <a:ea typeface="Arial"/>
                <a:cs typeface="Arial"/>
                <a:sym typeface="Arial"/>
              </a:defRPr>
            </a:lvl3pPr>
            <a:lvl4pPr marL="0" lvl="3" indent="0" algn="l">
              <a:spcBef>
                <a:spcPts val="0"/>
              </a:spcBef>
              <a:buNone/>
              <a:defRPr sz="900">
                <a:solidFill>
                  <a:schemeClr val="lt2"/>
                </a:solidFill>
                <a:latin typeface="Arial"/>
                <a:ea typeface="Arial"/>
                <a:cs typeface="Arial"/>
                <a:sym typeface="Arial"/>
              </a:defRPr>
            </a:lvl4pPr>
            <a:lvl5pPr marL="0" lvl="4" indent="0" algn="l">
              <a:spcBef>
                <a:spcPts val="0"/>
              </a:spcBef>
              <a:buNone/>
              <a:defRPr sz="900">
                <a:solidFill>
                  <a:schemeClr val="lt2"/>
                </a:solidFill>
                <a:latin typeface="Arial"/>
                <a:ea typeface="Arial"/>
                <a:cs typeface="Arial"/>
                <a:sym typeface="Arial"/>
              </a:defRPr>
            </a:lvl5pPr>
            <a:lvl6pPr marL="0" lvl="5" indent="0" algn="l">
              <a:spcBef>
                <a:spcPts val="0"/>
              </a:spcBef>
              <a:buNone/>
              <a:defRPr sz="900">
                <a:solidFill>
                  <a:schemeClr val="lt2"/>
                </a:solidFill>
                <a:latin typeface="Arial"/>
                <a:ea typeface="Arial"/>
                <a:cs typeface="Arial"/>
                <a:sym typeface="Arial"/>
              </a:defRPr>
            </a:lvl6pPr>
            <a:lvl7pPr marL="0" lvl="6" indent="0" algn="l">
              <a:spcBef>
                <a:spcPts val="0"/>
              </a:spcBef>
              <a:buNone/>
              <a:defRPr sz="900">
                <a:solidFill>
                  <a:schemeClr val="lt2"/>
                </a:solidFill>
                <a:latin typeface="Arial"/>
                <a:ea typeface="Arial"/>
                <a:cs typeface="Arial"/>
                <a:sym typeface="Arial"/>
              </a:defRPr>
            </a:lvl7pPr>
            <a:lvl8pPr marL="0" lvl="7" indent="0" algn="l">
              <a:spcBef>
                <a:spcPts val="0"/>
              </a:spcBef>
              <a:buNone/>
              <a:defRPr sz="900">
                <a:solidFill>
                  <a:schemeClr val="lt2"/>
                </a:solidFill>
                <a:latin typeface="Arial"/>
                <a:ea typeface="Arial"/>
                <a:cs typeface="Arial"/>
                <a:sym typeface="Arial"/>
              </a:defRPr>
            </a:lvl8pPr>
            <a:lvl9pPr marL="0" lvl="8" indent="0" algn="l">
              <a:spcBef>
                <a:spcPts val="0"/>
              </a:spcBef>
              <a:buNone/>
              <a:defRPr sz="900">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849" name="Google Shape;849;p79"/>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hoto: Mosaic 13 + Bar">
  <p:cSld name="Photo: Mosaic 13 + Bar">
    <p:spTree>
      <p:nvGrpSpPr>
        <p:cNvPr id="1" name="Shape 850"/>
        <p:cNvGrpSpPr/>
        <p:nvPr/>
      </p:nvGrpSpPr>
      <p:grpSpPr>
        <a:xfrm>
          <a:off x="0" y="0"/>
          <a:ext cx="0" cy="0"/>
          <a:chOff x="0" y="0"/>
          <a:chExt cx="0" cy="0"/>
        </a:xfrm>
      </p:grpSpPr>
      <p:sp>
        <p:nvSpPr>
          <p:cNvPr id="851" name="Google Shape;851;p80"/>
          <p:cNvSpPr>
            <a:spLocks noGrp="1"/>
          </p:cNvSpPr>
          <p:nvPr>
            <p:ph type="pic" idx="2"/>
          </p:nvPr>
        </p:nvSpPr>
        <p:spPr>
          <a:xfrm>
            <a:off x="8214360" y="0"/>
            <a:ext cx="3977640" cy="6105374"/>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52" name="Google Shape;852;p80"/>
          <p:cNvSpPr>
            <a:spLocks noGrp="1"/>
          </p:cNvSpPr>
          <p:nvPr>
            <p:ph type="pic" idx="3"/>
          </p:nvPr>
        </p:nvSpPr>
        <p:spPr>
          <a:xfrm>
            <a:off x="0" y="0"/>
            <a:ext cx="3977640"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53" name="Google Shape;853;p80"/>
          <p:cNvSpPr>
            <a:spLocks noGrp="1"/>
          </p:cNvSpPr>
          <p:nvPr>
            <p:ph type="pic" idx="4"/>
          </p:nvPr>
        </p:nvSpPr>
        <p:spPr>
          <a:xfrm>
            <a:off x="4107180" y="0"/>
            <a:ext cx="3977640" cy="196008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54" name="Google Shape;854;p80"/>
          <p:cNvSpPr>
            <a:spLocks noGrp="1"/>
          </p:cNvSpPr>
          <p:nvPr>
            <p:ph type="pic" idx="5"/>
          </p:nvPr>
        </p:nvSpPr>
        <p:spPr>
          <a:xfrm>
            <a:off x="0" y="3112122"/>
            <a:ext cx="3977640" cy="2993252"/>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55" name="Google Shape;855;p80"/>
          <p:cNvSpPr>
            <a:spLocks noGrp="1"/>
          </p:cNvSpPr>
          <p:nvPr>
            <p:ph type="pic" idx="6"/>
          </p:nvPr>
        </p:nvSpPr>
        <p:spPr>
          <a:xfrm>
            <a:off x="4107180" y="2072644"/>
            <a:ext cx="3977640" cy="196008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56" name="Google Shape;856;p80"/>
          <p:cNvSpPr>
            <a:spLocks noGrp="1"/>
          </p:cNvSpPr>
          <p:nvPr>
            <p:ph type="pic" idx="7"/>
          </p:nvPr>
        </p:nvSpPr>
        <p:spPr>
          <a:xfrm>
            <a:off x="4107180" y="4145288"/>
            <a:ext cx="3977640" cy="1960086"/>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2000"/>
              <a:buFont typeface="Arial"/>
              <a:buNone/>
              <a:defRPr sz="20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57" name="Google Shape;857;p80"/>
          <p:cNvSpPr/>
          <p:nvPr/>
        </p:nvSpPr>
        <p:spPr>
          <a:xfrm>
            <a:off x="0" y="6111689"/>
            <a:ext cx="12192000" cy="74631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858" name="Google Shape;858;p80"/>
          <p:cNvGrpSpPr/>
          <p:nvPr/>
        </p:nvGrpSpPr>
        <p:grpSpPr>
          <a:xfrm>
            <a:off x="10557955" y="6320597"/>
            <a:ext cx="1404165" cy="315023"/>
            <a:chOff x="0" y="1299"/>
            <a:chExt cx="7680" cy="1723"/>
          </a:xfrm>
        </p:grpSpPr>
        <p:sp>
          <p:nvSpPr>
            <p:cNvPr id="859" name="Google Shape;859;p80"/>
            <p:cNvSpPr/>
            <p:nvPr/>
          </p:nvSpPr>
          <p:spPr>
            <a:xfrm>
              <a:off x="6110" y="1391"/>
              <a:ext cx="1429" cy="151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0" name="Google Shape;860;p80"/>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1" name="Google Shape;861;p80"/>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862" name="Google Shape;862;p80"/>
          <p:cNvSpPr txBox="1">
            <a:spLocks noGrp="1"/>
          </p:cNvSpPr>
          <p:nvPr>
            <p:ph type="ftr" idx="11"/>
          </p:nvPr>
        </p:nvSpPr>
        <p:spPr>
          <a:xfrm>
            <a:off x="838200" y="6356351"/>
            <a:ext cx="8572500" cy="2730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3" name="Google Shape;863;p80"/>
          <p:cNvSpPr txBox="1">
            <a:spLocks noGrp="1"/>
          </p:cNvSpPr>
          <p:nvPr>
            <p:ph type="sldNum" idx="12"/>
          </p:nvPr>
        </p:nvSpPr>
        <p:spPr>
          <a:xfrm>
            <a:off x="228600" y="6356350"/>
            <a:ext cx="431800" cy="273050"/>
          </a:xfrm>
          <a:prstGeom prst="rect">
            <a:avLst/>
          </a:prstGeom>
          <a:noFill/>
          <a:ln>
            <a:noFill/>
          </a:ln>
        </p:spPr>
        <p:txBody>
          <a:bodyPr spcFirstLastPara="1" wrap="square" lIns="0" tIns="0" rIns="0" bIns="0" anchor="b" anchorCtr="0">
            <a:noAutofit/>
          </a:bodyPr>
          <a:lstStyle>
            <a:lvl1pPr marL="0" lvl="0" indent="0" algn="l">
              <a:spcBef>
                <a:spcPts val="0"/>
              </a:spcBef>
              <a:buNone/>
              <a:defRPr sz="900">
                <a:solidFill>
                  <a:schemeClr val="lt2"/>
                </a:solidFill>
                <a:latin typeface="Arial"/>
                <a:ea typeface="Arial"/>
                <a:cs typeface="Arial"/>
                <a:sym typeface="Arial"/>
              </a:defRPr>
            </a:lvl1pPr>
            <a:lvl2pPr marL="0" lvl="1" indent="0" algn="l">
              <a:spcBef>
                <a:spcPts val="0"/>
              </a:spcBef>
              <a:buNone/>
              <a:defRPr sz="900">
                <a:solidFill>
                  <a:schemeClr val="lt2"/>
                </a:solidFill>
                <a:latin typeface="Arial"/>
                <a:ea typeface="Arial"/>
                <a:cs typeface="Arial"/>
                <a:sym typeface="Arial"/>
              </a:defRPr>
            </a:lvl2pPr>
            <a:lvl3pPr marL="0" lvl="2" indent="0" algn="l">
              <a:spcBef>
                <a:spcPts val="0"/>
              </a:spcBef>
              <a:buNone/>
              <a:defRPr sz="900">
                <a:solidFill>
                  <a:schemeClr val="lt2"/>
                </a:solidFill>
                <a:latin typeface="Arial"/>
                <a:ea typeface="Arial"/>
                <a:cs typeface="Arial"/>
                <a:sym typeface="Arial"/>
              </a:defRPr>
            </a:lvl3pPr>
            <a:lvl4pPr marL="0" lvl="3" indent="0" algn="l">
              <a:spcBef>
                <a:spcPts val="0"/>
              </a:spcBef>
              <a:buNone/>
              <a:defRPr sz="900">
                <a:solidFill>
                  <a:schemeClr val="lt2"/>
                </a:solidFill>
                <a:latin typeface="Arial"/>
                <a:ea typeface="Arial"/>
                <a:cs typeface="Arial"/>
                <a:sym typeface="Arial"/>
              </a:defRPr>
            </a:lvl4pPr>
            <a:lvl5pPr marL="0" lvl="4" indent="0" algn="l">
              <a:spcBef>
                <a:spcPts val="0"/>
              </a:spcBef>
              <a:buNone/>
              <a:defRPr sz="900">
                <a:solidFill>
                  <a:schemeClr val="lt2"/>
                </a:solidFill>
                <a:latin typeface="Arial"/>
                <a:ea typeface="Arial"/>
                <a:cs typeface="Arial"/>
                <a:sym typeface="Arial"/>
              </a:defRPr>
            </a:lvl5pPr>
            <a:lvl6pPr marL="0" lvl="5" indent="0" algn="l">
              <a:spcBef>
                <a:spcPts val="0"/>
              </a:spcBef>
              <a:buNone/>
              <a:defRPr sz="900">
                <a:solidFill>
                  <a:schemeClr val="lt2"/>
                </a:solidFill>
                <a:latin typeface="Arial"/>
                <a:ea typeface="Arial"/>
                <a:cs typeface="Arial"/>
                <a:sym typeface="Arial"/>
              </a:defRPr>
            </a:lvl6pPr>
            <a:lvl7pPr marL="0" lvl="6" indent="0" algn="l">
              <a:spcBef>
                <a:spcPts val="0"/>
              </a:spcBef>
              <a:buNone/>
              <a:defRPr sz="900">
                <a:solidFill>
                  <a:schemeClr val="lt2"/>
                </a:solidFill>
                <a:latin typeface="Arial"/>
                <a:ea typeface="Arial"/>
                <a:cs typeface="Arial"/>
                <a:sym typeface="Arial"/>
              </a:defRPr>
            </a:lvl7pPr>
            <a:lvl8pPr marL="0" lvl="7" indent="0" algn="l">
              <a:spcBef>
                <a:spcPts val="0"/>
              </a:spcBef>
              <a:buNone/>
              <a:defRPr sz="900">
                <a:solidFill>
                  <a:schemeClr val="lt2"/>
                </a:solidFill>
                <a:latin typeface="Arial"/>
                <a:ea typeface="Arial"/>
                <a:cs typeface="Arial"/>
                <a:sym typeface="Arial"/>
              </a:defRPr>
            </a:lvl8pPr>
            <a:lvl9pPr marL="0" lvl="8" indent="0" algn="l">
              <a:spcBef>
                <a:spcPts val="0"/>
              </a:spcBef>
              <a:buNone/>
              <a:defRPr sz="900">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864" name="Google Shape;864;p80"/>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08"/>
        <p:cNvGrpSpPr/>
        <p:nvPr/>
      </p:nvGrpSpPr>
      <p:grpSpPr>
        <a:xfrm>
          <a:off x="0" y="0"/>
          <a:ext cx="0" cy="0"/>
          <a:chOff x="0" y="0"/>
          <a:chExt cx="0" cy="0"/>
        </a:xfrm>
      </p:grpSpPr>
      <p:sp>
        <p:nvSpPr>
          <p:cNvPr id="109" name="Google Shape;109;p14"/>
          <p:cNvSpPr/>
          <p:nvPr/>
        </p:nvSpPr>
        <p:spPr>
          <a:xfrm>
            <a:off x="0" y="6111689"/>
            <a:ext cx="12192000" cy="746312"/>
          </a:xfrm>
          <a:prstGeom prst="rect">
            <a:avLst/>
          </a:prstGeom>
          <a:solidFill>
            <a:srgbClr val="58595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0" name="Google Shape;110;p14"/>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4"/>
          <p:cNvSpPr txBox="1">
            <a:spLocks noGrp="1"/>
          </p:cNvSpPr>
          <p:nvPr>
            <p:ph type="ftr" idx="11"/>
          </p:nvPr>
        </p:nvSpPr>
        <p:spPr>
          <a:xfrm>
            <a:off x="838200" y="6356351"/>
            <a:ext cx="8572500" cy="2730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4"/>
          <p:cNvSpPr txBox="1">
            <a:spLocks noGrp="1"/>
          </p:cNvSpPr>
          <p:nvPr>
            <p:ph type="sldNum" idx="12"/>
          </p:nvPr>
        </p:nvSpPr>
        <p:spPr>
          <a:xfrm>
            <a:off x="228600" y="6356350"/>
            <a:ext cx="431800" cy="273050"/>
          </a:xfrm>
          <a:prstGeom prst="rect">
            <a:avLst/>
          </a:prstGeom>
          <a:noFill/>
          <a:ln>
            <a:noFill/>
          </a:ln>
        </p:spPr>
        <p:txBody>
          <a:bodyPr spcFirstLastPara="1" wrap="square" lIns="0" tIns="0" rIns="0" bIns="0" anchor="b" anchorCtr="0">
            <a:noAutofit/>
          </a:bodyPr>
          <a:lstStyle>
            <a:lvl1pPr marL="0" lvl="0" indent="0" algn="l">
              <a:spcBef>
                <a:spcPts val="0"/>
              </a:spcBef>
              <a:buNone/>
              <a:defRPr sz="900">
                <a:solidFill>
                  <a:schemeClr val="lt2"/>
                </a:solidFill>
                <a:latin typeface="Arial"/>
                <a:ea typeface="Arial"/>
                <a:cs typeface="Arial"/>
                <a:sym typeface="Arial"/>
              </a:defRPr>
            </a:lvl1pPr>
            <a:lvl2pPr marL="0" lvl="1" indent="0" algn="l">
              <a:spcBef>
                <a:spcPts val="0"/>
              </a:spcBef>
              <a:buNone/>
              <a:defRPr sz="900">
                <a:solidFill>
                  <a:schemeClr val="lt2"/>
                </a:solidFill>
                <a:latin typeface="Arial"/>
                <a:ea typeface="Arial"/>
                <a:cs typeface="Arial"/>
                <a:sym typeface="Arial"/>
              </a:defRPr>
            </a:lvl2pPr>
            <a:lvl3pPr marL="0" lvl="2" indent="0" algn="l">
              <a:spcBef>
                <a:spcPts val="0"/>
              </a:spcBef>
              <a:buNone/>
              <a:defRPr sz="900">
                <a:solidFill>
                  <a:schemeClr val="lt2"/>
                </a:solidFill>
                <a:latin typeface="Arial"/>
                <a:ea typeface="Arial"/>
                <a:cs typeface="Arial"/>
                <a:sym typeface="Arial"/>
              </a:defRPr>
            </a:lvl3pPr>
            <a:lvl4pPr marL="0" lvl="3" indent="0" algn="l">
              <a:spcBef>
                <a:spcPts val="0"/>
              </a:spcBef>
              <a:buNone/>
              <a:defRPr sz="900">
                <a:solidFill>
                  <a:schemeClr val="lt2"/>
                </a:solidFill>
                <a:latin typeface="Arial"/>
                <a:ea typeface="Arial"/>
                <a:cs typeface="Arial"/>
                <a:sym typeface="Arial"/>
              </a:defRPr>
            </a:lvl4pPr>
            <a:lvl5pPr marL="0" lvl="4" indent="0" algn="l">
              <a:spcBef>
                <a:spcPts val="0"/>
              </a:spcBef>
              <a:buNone/>
              <a:defRPr sz="900">
                <a:solidFill>
                  <a:schemeClr val="lt2"/>
                </a:solidFill>
                <a:latin typeface="Arial"/>
                <a:ea typeface="Arial"/>
                <a:cs typeface="Arial"/>
                <a:sym typeface="Arial"/>
              </a:defRPr>
            </a:lvl5pPr>
            <a:lvl6pPr marL="0" lvl="5" indent="0" algn="l">
              <a:spcBef>
                <a:spcPts val="0"/>
              </a:spcBef>
              <a:buNone/>
              <a:defRPr sz="900">
                <a:solidFill>
                  <a:schemeClr val="lt2"/>
                </a:solidFill>
                <a:latin typeface="Arial"/>
                <a:ea typeface="Arial"/>
                <a:cs typeface="Arial"/>
                <a:sym typeface="Arial"/>
              </a:defRPr>
            </a:lvl6pPr>
            <a:lvl7pPr marL="0" lvl="6" indent="0" algn="l">
              <a:spcBef>
                <a:spcPts val="0"/>
              </a:spcBef>
              <a:buNone/>
              <a:defRPr sz="900">
                <a:solidFill>
                  <a:schemeClr val="lt2"/>
                </a:solidFill>
                <a:latin typeface="Arial"/>
                <a:ea typeface="Arial"/>
                <a:cs typeface="Arial"/>
                <a:sym typeface="Arial"/>
              </a:defRPr>
            </a:lvl7pPr>
            <a:lvl8pPr marL="0" lvl="7" indent="0" algn="l">
              <a:spcBef>
                <a:spcPts val="0"/>
              </a:spcBef>
              <a:buNone/>
              <a:defRPr sz="900">
                <a:solidFill>
                  <a:schemeClr val="lt2"/>
                </a:solidFill>
                <a:latin typeface="Arial"/>
                <a:ea typeface="Arial"/>
                <a:cs typeface="Arial"/>
                <a:sym typeface="Arial"/>
              </a:defRPr>
            </a:lvl8pPr>
            <a:lvl9pPr marL="0" lvl="8" indent="0" algn="l">
              <a:spcBef>
                <a:spcPts val="0"/>
              </a:spcBef>
              <a:buNone/>
              <a:defRPr sz="900">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grpSp>
        <p:nvGrpSpPr>
          <p:cNvPr id="113" name="Google Shape;113;p14"/>
          <p:cNvGrpSpPr/>
          <p:nvPr/>
        </p:nvGrpSpPr>
        <p:grpSpPr>
          <a:xfrm>
            <a:off x="10557955" y="6320597"/>
            <a:ext cx="1404165" cy="315023"/>
            <a:chOff x="0" y="1299"/>
            <a:chExt cx="7680" cy="1723"/>
          </a:xfrm>
        </p:grpSpPr>
        <p:sp>
          <p:nvSpPr>
            <p:cNvPr id="114" name="Google Shape;114;p14"/>
            <p:cNvSpPr/>
            <p:nvPr/>
          </p:nvSpPr>
          <p:spPr>
            <a:xfrm>
              <a:off x="6110" y="1391"/>
              <a:ext cx="1429" cy="1516"/>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 name="Google Shape;115;p14"/>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 name="Google Shape;116;p14"/>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17" name="Google Shape;117;p14"/>
          <p:cNvSpPr txBox="1">
            <a:spLocks noGrp="1"/>
          </p:cNvSpPr>
          <p:nvPr>
            <p:ph type="title"/>
          </p:nvPr>
        </p:nvSpPr>
        <p:spPr>
          <a:xfrm>
            <a:off x="457200" y="228601"/>
            <a:ext cx="11277600" cy="1123761"/>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Photo: Mosaic 14 + Bar">
  <p:cSld name="Photo: Mosaic 14 + Bar">
    <p:spTree>
      <p:nvGrpSpPr>
        <p:cNvPr id="1" name="Shape 865"/>
        <p:cNvGrpSpPr/>
        <p:nvPr/>
      </p:nvGrpSpPr>
      <p:grpSpPr>
        <a:xfrm>
          <a:off x="0" y="0"/>
          <a:ext cx="0" cy="0"/>
          <a:chOff x="0" y="0"/>
          <a:chExt cx="0" cy="0"/>
        </a:xfrm>
      </p:grpSpPr>
      <p:sp>
        <p:nvSpPr>
          <p:cNvPr id="866" name="Google Shape;866;p81"/>
          <p:cNvSpPr>
            <a:spLocks noGrp="1"/>
          </p:cNvSpPr>
          <p:nvPr>
            <p:ph type="pic" idx="2"/>
          </p:nvPr>
        </p:nvSpPr>
        <p:spPr>
          <a:xfrm>
            <a:off x="8745056" y="3112122"/>
            <a:ext cx="3446944" cy="2993249"/>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67" name="Google Shape;867;p81"/>
          <p:cNvSpPr>
            <a:spLocks noGrp="1"/>
          </p:cNvSpPr>
          <p:nvPr>
            <p:ph type="pic" idx="3"/>
          </p:nvPr>
        </p:nvSpPr>
        <p:spPr>
          <a:xfrm>
            <a:off x="1" y="0"/>
            <a:ext cx="12192000" cy="2993250"/>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68" name="Google Shape;868;p81"/>
          <p:cNvSpPr>
            <a:spLocks noGrp="1"/>
          </p:cNvSpPr>
          <p:nvPr>
            <p:ph type="pic" idx="4"/>
          </p:nvPr>
        </p:nvSpPr>
        <p:spPr>
          <a:xfrm>
            <a:off x="1" y="3112122"/>
            <a:ext cx="3394780" cy="2993249"/>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69" name="Google Shape;869;p81"/>
          <p:cNvSpPr>
            <a:spLocks noGrp="1"/>
          </p:cNvSpPr>
          <p:nvPr>
            <p:ph type="pic" idx="5"/>
          </p:nvPr>
        </p:nvSpPr>
        <p:spPr>
          <a:xfrm>
            <a:off x="3516700" y="3112122"/>
            <a:ext cx="5106436" cy="2993249"/>
          </a:xfrm>
          <a:prstGeom prst="rect">
            <a:avLst/>
          </a:prstGeom>
          <a:solidFill>
            <a:srgbClr val="DCDCDC">
              <a:alpha val="49803"/>
            </a:srgbClr>
          </a:solidFill>
          <a:ln>
            <a:noFill/>
          </a:ln>
        </p:spPr>
        <p:txBody>
          <a:bodyPr spcFirstLastPara="1" wrap="square" lIns="0" tIns="0" rIns="0" bIns="0" anchor="ctr" anchorCtr="0">
            <a:noAutofit/>
          </a:bodyPr>
          <a:lstStyle>
            <a:lvl1pPr marR="0" lvl="0" algn="l" rtl="0">
              <a:lnSpc>
                <a:spcPct val="90000"/>
              </a:lnSpc>
              <a:spcBef>
                <a:spcPts val="1000"/>
              </a:spcBef>
              <a:spcAft>
                <a:spcPts val="0"/>
              </a:spcAft>
              <a:buClr>
                <a:srgbClr val="999B9C"/>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70" name="Google Shape;870;p81"/>
          <p:cNvSpPr/>
          <p:nvPr/>
        </p:nvSpPr>
        <p:spPr>
          <a:xfrm>
            <a:off x="0" y="6111689"/>
            <a:ext cx="12192000" cy="74631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871" name="Google Shape;871;p81"/>
          <p:cNvGrpSpPr/>
          <p:nvPr/>
        </p:nvGrpSpPr>
        <p:grpSpPr>
          <a:xfrm>
            <a:off x="10557955" y="6320597"/>
            <a:ext cx="1404165" cy="315023"/>
            <a:chOff x="0" y="1299"/>
            <a:chExt cx="7680" cy="1723"/>
          </a:xfrm>
        </p:grpSpPr>
        <p:sp>
          <p:nvSpPr>
            <p:cNvPr id="872" name="Google Shape;872;p81"/>
            <p:cNvSpPr/>
            <p:nvPr/>
          </p:nvSpPr>
          <p:spPr>
            <a:xfrm>
              <a:off x="6110" y="1391"/>
              <a:ext cx="1429" cy="151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3" name="Google Shape;873;p81"/>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4" name="Google Shape;874;p81"/>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875" name="Google Shape;875;p81"/>
          <p:cNvSpPr txBox="1">
            <a:spLocks noGrp="1"/>
          </p:cNvSpPr>
          <p:nvPr>
            <p:ph type="ftr" idx="11"/>
          </p:nvPr>
        </p:nvSpPr>
        <p:spPr>
          <a:xfrm>
            <a:off x="838200" y="6356351"/>
            <a:ext cx="8572500" cy="2730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6" name="Google Shape;876;p81"/>
          <p:cNvSpPr txBox="1">
            <a:spLocks noGrp="1"/>
          </p:cNvSpPr>
          <p:nvPr>
            <p:ph type="sldNum" idx="12"/>
          </p:nvPr>
        </p:nvSpPr>
        <p:spPr>
          <a:xfrm>
            <a:off x="228600" y="6356350"/>
            <a:ext cx="431800" cy="273050"/>
          </a:xfrm>
          <a:prstGeom prst="rect">
            <a:avLst/>
          </a:prstGeom>
          <a:noFill/>
          <a:ln>
            <a:noFill/>
          </a:ln>
        </p:spPr>
        <p:txBody>
          <a:bodyPr spcFirstLastPara="1" wrap="square" lIns="0" tIns="0" rIns="0" bIns="0" anchor="b" anchorCtr="0">
            <a:noAutofit/>
          </a:bodyPr>
          <a:lstStyle>
            <a:lvl1pPr marL="0" lvl="0" indent="0" algn="l">
              <a:spcBef>
                <a:spcPts val="0"/>
              </a:spcBef>
              <a:buNone/>
              <a:defRPr sz="900">
                <a:solidFill>
                  <a:schemeClr val="lt2"/>
                </a:solidFill>
                <a:latin typeface="Arial"/>
                <a:ea typeface="Arial"/>
                <a:cs typeface="Arial"/>
                <a:sym typeface="Arial"/>
              </a:defRPr>
            </a:lvl1pPr>
            <a:lvl2pPr marL="0" lvl="1" indent="0" algn="l">
              <a:spcBef>
                <a:spcPts val="0"/>
              </a:spcBef>
              <a:buNone/>
              <a:defRPr sz="900">
                <a:solidFill>
                  <a:schemeClr val="lt2"/>
                </a:solidFill>
                <a:latin typeface="Arial"/>
                <a:ea typeface="Arial"/>
                <a:cs typeface="Arial"/>
                <a:sym typeface="Arial"/>
              </a:defRPr>
            </a:lvl2pPr>
            <a:lvl3pPr marL="0" lvl="2" indent="0" algn="l">
              <a:spcBef>
                <a:spcPts val="0"/>
              </a:spcBef>
              <a:buNone/>
              <a:defRPr sz="900">
                <a:solidFill>
                  <a:schemeClr val="lt2"/>
                </a:solidFill>
                <a:latin typeface="Arial"/>
                <a:ea typeface="Arial"/>
                <a:cs typeface="Arial"/>
                <a:sym typeface="Arial"/>
              </a:defRPr>
            </a:lvl3pPr>
            <a:lvl4pPr marL="0" lvl="3" indent="0" algn="l">
              <a:spcBef>
                <a:spcPts val="0"/>
              </a:spcBef>
              <a:buNone/>
              <a:defRPr sz="900">
                <a:solidFill>
                  <a:schemeClr val="lt2"/>
                </a:solidFill>
                <a:latin typeface="Arial"/>
                <a:ea typeface="Arial"/>
                <a:cs typeface="Arial"/>
                <a:sym typeface="Arial"/>
              </a:defRPr>
            </a:lvl4pPr>
            <a:lvl5pPr marL="0" lvl="4" indent="0" algn="l">
              <a:spcBef>
                <a:spcPts val="0"/>
              </a:spcBef>
              <a:buNone/>
              <a:defRPr sz="900">
                <a:solidFill>
                  <a:schemeClr val="lt2"/>
                </a:solidFill>
                <a:latin typeface="Arial"/>
                <a:ea typeface="Arial"/>
                <a:cs typeface="Arial"/>
                <a:sym typeface="Arial"/>
              </a:defRPr>
            </a:lvl5pPr>
            <a:lvl6pPr marL="0" lvl="5" indent="0" algn="l">
              <a:spcBef>
                <a:spcPts val="0"/>
              </a:spcBef>
              <a:buNone/>
              <a:defRPr sz="900">
                <a:solidFill>
                  <a:schemeClr val="lt2"/>
                </a:solidFill>
                <a:latin typeface="Arial"/>
                <a:ea typeface="Arial"/>
                <a:cs typeface="Arial"/>
                <a:sym typeface="Arial"/>
              </a:defRPr>
            </a:lvl6pPr>
            <a:lvl7pPr marL="0" lvl="6" indent="0" algn="l">
              <a:spcBef>
                <a:spcPts val="0"/>
              </a:spcBef>
              <a:buNone/>
              <a:defRPr sz="900">
                <a:solidFill>
                  <a:schemeClr val="lt2"/>
                </a:solidFill>
                <a:latin typeface="Arial"/>
                <a:ea typeface="Arial"/>
                <a:cs typeface="Arial"/>
                <a:sym typeface="Arial"/>
              </a:defRPr>
            </a:lvl7pPr>
            <a:lvl8pPr marL="0" lvl="7" indent="0" algn="l">
              <a:spcBef>
                <a:spcPts val="0"/>
              </a:spcBef>
              <a:buNone/>
              <a:defRPr sz="900">
                <a:solidFill>
                  <a:schemeClr val="lt2"/>
                </a:solidFill>
                <a:latin typeface="Arial"/>
                <a:ea typeface="Arial"/>
                <a:cs typeface="Arial"/>
                <a:sym typeface="Arial"/>
              </a:defRPr>
            </a:lvl8pPr>
            <a:lvl9pPr marL="0" lvl="8" indent="0" algn="l">
              <a:spcBef>
                <a:spcPts val="0"/>
              </a:spcBef>
              <a:buNone/>
              <a:defRPr sz="900">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877" name="Google Shape;877;p81"/>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_do not use">
  <p:cSld name="3_do not use">
    <p:bg>
      <p:bgPr>
        <a:solidFill>
          <a:schemeClr val="dk2"/>
        </a:solidFill>
        <a:effectLst/>
      </p:bgPr>
    </p:bg>
    <p:spTree>
      <p:nvGrpSpPr>
        <p:cNvPr id="1" name="Shape 878"/>
        <p:cNvGrpSpPr/>
        <p:nvPr/>
      </p:nvGrpSpPr>
      <p:grpSpPr>
        <a:xfrm>
          <a:off x="0" y="0"/>
          <a:ext cx="0" cy="0"/>
          <a:chOff x="0" y="0"/>
          <a:chExt cx="0" cy="0"/>
        </a:xfrm>
      </p:grpSpPr>
      <p:sp>
        <p:nvSpPr>
          <p:cNvPr id="879" name="Google Shape;879;p82"/>
          <p:cNvSpPr txBox="1"/>
          <p:nvPr/>
        </p:nvSpPr>
        <p:spPr>
          <a:xfrm>
            <a:off x="228600" y="1459230"/>
            <a:ext cx="11734800" cy="39395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500">
                <a:solidFill>
                  <a:schemeClr val="lt1"/>
                </a:solidFill>
                <a:latin typeface="Arial"/>
                <a:ea typeface="Arial"/>
                <a:cs typeface="Arial"/>
                <a:sym typeface="Arial"/>
              </a:rPr>
              <a:t>Video</a:t>
            </a:r>
            <a:br>
              <a:rPr lang="en-US" sz="12500">
                <a:solidFill>
                  <a:schemeClr val="lt1"/>
                </a:solidFill>
                <a:latin typeface="Arial"/>
                <a:ea typeface="Arial"/>
                <a:cs typeface="Arial"/>
                <a:sym typeface="Arial"/>
              </a:rPr>
            </a:br>
            <a:r>
              <a:rPr lang="en-US" sz="12500">
                <a:solidFill>
                  <a:schemeClr val="lt1"/>
                </a:solidFill>
                <a:latin typeface="Arial"/>
                <a:ea typeface="Arial"/>
                <a:cs typeface="Arial"/>
                <a:sym typeface="Arial"/>
              </a:rPr>
              <a:t>Placeholder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2"/>
        </a:solidFill>
        <a:effectLst/>
      </p:bgPr>
    </p:bg>
    <p:spTree>
      <p:nvGrpSpPr>
        <p:cNvPr id="1" name="Shape 880"/>
        <p:cNvGrpSpPr/>
        <p:nvPr/>
      </p:nvGrpSpPr>
      <p:grpSpPr>
        <a:xfrm>
          <a:off x="0" y="0"/>
          <a:ext cx="0" cy="0"/>
          <a:chOff x="0" y="0"/>
          <a:chExt cx="0" cy="0"/>
        </a:xfrm>
      </p:grpSpPr>
      <p:sp>
        <p:nvSpPr>
          <p:cNvPr id="881" name="Google Shape;881;p83"/>
          <p:cNvSpPr>
            <a:spLocks noGrp="1"/>
          </p:cNvSpPr>
          <p:nvPr>
            <p:ph type="media" idx="2"/>
          </p:nvPr>
        </p:nvSpPr>
        <p:spPr>
          <a:xfrm>
            <a:off x="0" y="0"/>
            <a:ext cx="12192000" cy="6858000"/>
          </a:xfrm>
          <a:prstGeom prst="rect">
            <a:avLst/>
          </a:prstGeom>
          <a:no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F6F6F6"/>
              </a:buClr>
              <a:buSzPts val="2800"/>
              <a:buFont typeface="Arial"/>
              <a:buNone/>
              <a:defRPr sz="2800" b="0" i="0" u="none" strike="noStrike" cap="none">
                <a:solidFill>
                  <a:schemeClr val="lt1"/>
                </a:solidFill>
                <a:latin typeface="Arial"/>
                <a:ea typeface="Arial"/>
                <a:cs typeface="Arial"/>
                <a:sym typeface="Arial"/>
              </a:defRPr>
            </a:lvl1pPr>
            <a:lvl2pPr marR="0" lvl="1" algn="l" rtl="0">
              <a:lnSpc>
                <a:spcPct val="90000"/>
              </a:lnSpc>
              <a:spcBef>
                <a:spcPts val="500"/>
              </a:spcBef>
              <a:spcAft>
                <a:spcPts val="0"/>
              </a:spcAft>
              <a:buClr>
                <a:srgbClr val="F6F6F6"/>
              </a:buClr>
              <a:buSzPts val="2400"/>
              <a:buFont typeface="Roboto"/>
              <a:buChar char="—"/>
              <a:defRPr sz="2400" b="0" i="0" u="none" strike="noStrike" cap="none">
                <a:solidFill>
                  <a:schemeClr val="lt1"/>
                </a:solidFill>
                <a:latin typeface="Arial"/>
                <a:ea typeface="Arial"/>
                <a:cs typeface="Arial"/>
                <a:sym typeface="Arial"/>
              </a:defRPr>
            </a:lvl2pPr>
            <a:lvl3pPr marR="0" lvl="2" algn="l" rtl="0">
              <a:lnSpc>
                <a:spcPct val="90000"/>
              </a:lnSpc>
              <a:spcBef>
                <a:spcPts val="500"/>
              </a:spcBef>
              <a:spcAft>
                <a:spcPts val="0"/>
              </a:spcAft>
              <a:buClr>
                <a:srgbClr val="F6F6F6"/>
              </a:buClr>
              <a:buSzPts val="2000"/>
              <a:buFont typeface="Arial"/>
              <a:buChar char="•"/>
              <a:defRPr sz="2000" b="0" i="0" u="none" strike="noStrike" cap="none">
                <a:solidFill>
                  <a:schemeClr val="lt1"/>
                </a:solidFill>
                <a:latin typeface="Arial"/>
                <a:ea typeface="Arial"/>
                <a:cs typeface="Arial"/>
                <a:sym typeface="Arial"/>
              </a:defRPr>
            </a:lvl3pPr>
            <a:lvl4pPr marR="0" lvl="3" algn="l" rtl="0">
              <a:lnSpc>
                <a:spcPct val="90000"/>
              </a:lnSpc>
              <a:spcBef>
                <a:spcPts val="500"/>
              </a:spcBef>
              <a:spcAft>
                <a:spcPts val="0"/>
              </a:spcAft>
              <a:buClr>
                <a:srgbClr val="F6F6F6"/>
              </a:buClr>
              <a:buSzPts val="2000"/>
              <a:buFont typeface="Arial"/>
              <a:buChar char="•"/>
              <a:defRPr sz="2000" b="0" i="0" u="none" strike="noStrike" cap="none">
                <a:solidFill>
                  <a:schemeClr val="lt1"/>
                </a:solidFill>
                <a:latin typeface="Arial"/>
                <a:ea typeface="Arial"/>
                <a:cs typeface="Arial"/>
                <a:sym typeface="Arial"/>
              </a:defRPr>
            </a:lvl4pPr>
            <a:lvl5pPr marR="0" lvl="4" algn="l" rtl="0">
              <a:lnSpc>
                <a:spcPct val="90000"/>
              </a:lnSpc>
              <a:spcBef>
                <a:spcPts val="500"/>
              </a:spcBef>
              <a:spcAft>
                <a:spcPts val="0"/>
              </a:spcAft>
              <a:buClr>
                <a:srgbClr val="F6F6F6"/>
              </a:buClr>
              <a:buSzPts val="2000"/>
              <a:buFont typeface="Arial"/>
              <a:buChar char="•"/>
              <a:defRPr sz="2000" b="0" i="0" u="none" strike="noStrike" cap="none">
                <a:solidFill>
                  <a:schemeClr val="lt1"/>
                </a:solidFill>
                <a:latin typeface="Arial"/>
                <a:ea typeface="Arial"/>
                <a:cs typeface="Arial"/>
                <a:sym typeface="Arial"/>
              </a:defRPr>
            </a:lvl5pPr>
            <a:lvl6pPr marR="0" lvl="5" algn="l" rtl="0">
              <a:lnSpc>
                <a:spcPct val="90000"/>
              </a:lnSpc>
              <a:spcBef>
                <a:spcPts val="5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Bar">
  <p:cSld name="Blank + Bar">
    <p:spTree>
      <p:nvGrpSpPr>
        <p:cNvPr id="1" name="Shape 118"/>
        <p:cNvGrpSpPr/>
        <p:nvPr/>
      </p:nvGrpSpPr>
      <p:grpSpPr>
        <a:xfrm>
          <a:off x="0" y="0"/>
          <a:ext cx="0" cy="0"/>
          <a:chOff x="0" y="0"/>
          <a:chExt cx="0" cy="0"/>
        </a:xfrm>
      </p:grpSpPr>
      <p:sp>
        <p:nvSpPr>
          <p:cNvPr id="119" name="Google Shape;119;p15"/>
          <p:cNvSpPr/>
          <p:nvPr/>
        </p:nvSpPr>
        <p:spPr>
          <a:xfrm>
            <a:off x="0" y="6111689"/>
            <a:ext cx="12192000" cy="746312"/>
          </a:xfrm>
          <a:prstGeom prst="rect">
            <a:avLst/>
          </a:prstGeom>
          <a:solidFill>
            <a:srgbClr val="58595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0" name="Google Shape;120;p15"/>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5"/>
          <p:cNvSpPr txBox="1">
            <a:spLocks noGrp="1"/>
          </p:cNvSpPr>
          <p:nvPr>
            <p:ph type="ftr" idx="11"/>
          </p:nvPr>
        </p:nvSpPr>
        <p:spPr>
          <a:xfrm>
            <a:off x="838200" y="6356351"/>
            <a:ext cx="8572500" cy="27305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5"/>
          <p:cNvSpPr txBox="1">
            <a:spLocks noGrp="1"/>
          </p:cNvSpPr>
          <p:nvPr>
            <p:ph type="sldNum" idx="12"/>
          </p:nvPr>
        </p:nvSpPr>
        <p:spPr>
          <a:xfrm>
            <a:off x="228600" y="6356350"/>
            <a:ext cx="431800" cy="273050"/>
          </a:xfrm>
          <a:prstGeom prst="rect">
            <a:avLst/>
          </a:prstGeom>
          <a:noFill/>
          <a:ln>
            <a:noFill/>
          </a:ln>
        </p:spPr>
        <p:txBody>
          <a:bodyPr spcFirstLastPara="1" wrap="square" lIns="0" tIns="0" rIns="0" bIns="0" anchor="b" anchorCtr="0">
            <a:noAutofit/>
          </a:bodyPr>
          <a:lstStyle>
            <a:lvl1pPr marL="0" lvl="0" indent="0" algn="l">
              <a:spcBef>
                <a:spcPts val="0"/>
              </a:spcBef>
              <a:buNone/>
              <a:defRPr sz="900">
                <a:solidFill>
                  <a:schemeClr val="lt2"/>
                </a:solidFill>
                <a:latin typeface="Arial"/>
                <a:ea typeface="Arial"/>
                <a:cs typeface="Arial"/>
                <a:sym typeface="Arial"/>
              </a:defRPr>
            </a:lvl1pPr>
            <a:lvl2pPr marL="0" lvl="1" indent="0" algn="l">
              <a:spcBef>
                <a:spcPts val="0"/>
              </a:spcBef>
              <a:buNone/>
              <a:defRPr sz="900">
                <a:solidFill>
                  <a:schemeClr val="lt2"/>
                </a:solidFill>
                <a:latin typeface="Arial"/>
                <a:ea typeface="Arial"/>
                <a:cs typeface="Arial"/>
                <a:sym typeface="Arial"/>
              </a:defRPr>
            </a:lvl2pPr>
            <a:lvl3pPr marL="0" lvl="2" indent="0" algn="l">
              <a:spcBef>
                <a:spcPts val="0"/>
              </a:spcBef>
              <a:buNone/>
              <a:defRPr sz="900">
                <a:solidFill>
                  <a:schemeClr val="lt2"/>
                </a:solidFill>
                <a:latin typeface="Arial"/>
                <a:ea typeface="Arial"/>
                <a:cs typeface="Arial"/>
                <a:sym typeface="Arial"/>
              </a:defRPr>
            </a:lvl3pPr>
            <a:lvl4pPr marL="0" lvl="3" indent="0" algn="l">
              <a:spcBef>
                <a:spcPts val="0"/>
              </a:spcBef>
              <a:buNone/>
              <a:defRPr sz="900">
                <a:solidFill>
                  <a:schemeClr val="lt2"/>
                </a:solidFill>
                <a:latin typeface="Arial"/>
                <a:ea typeface="Arial"/>
                <a:cs typeface="Arial"/>
                <a:sym typeface="Arial"/>
              </a:defRPr>
            </a:lvl4pPr>
            <a:lvl5pPr marL="0" lvl="4" indent="0" algn="l">
              <a:spcBef>
                <a:spcPts val="0"/>
              </a:spcBef>
              <a:buNone/>
              <a:defRPr sz="900">
                <a:solidFill>
                  <a:schemeClr val="lt2"/>
                </a:solidFill>
                <a:latin typeface="Arial"/>
                <a:ea typeface="Arial"/>
                <a:cs typeface="Arial"/>
                <a:sym typeface="Arial"/>
              </a:defRPr>
            </a:lvl5pPr>
            <a:lvl6pPr marL="0" lvl="5" indent="0" algn="l">
              <a:spcBef>
                <a:spcPts val="0"/>
              </a:spcBef>
              <a:buNone/>
              <a:defRPr sz="900">
                <a:solidFill>
                  <a:schemeClr val="lt2"/>
                </a:solidFill>
                <a:latin typeface="Arial"/>
                <a:ea typeface="Arial"/>
                <a:cs typeface="Arial"/>
                <a:sym typeface="Arial"/>
              </a:defRPr>
            </a:lvl6pPr>
            <a:lvl7pPr marL="0" lvl="6" indent="0" algn="l">
              <a:spcBef>
                <a:spcPts val="0"/>
              </a:spcBef>
              <a:buNone/>
              <a:defRPr sz="900">
                <a:solidFill>
                  <a:schemeClr val="lt2"/>
                </a:solidFill>
                <a:latin typeface="Arial"/>
                <a:ea typeface="Arial"/>
                <a:cs typeface="Arial"/>
                <a:sym typeface="Arial"/>
              </a:defRPr>
            </a:lvl7pPr>
            <a:lvl8pPr marL="0" lvl="7" indent="0" algn="l">
              <a:spcBef>
                <a:spcPts val="0"/>
              </a:spcBef>
              <a:buNone/>
              <a:defRPr sz="900">
                <a:solidFill>
                  <a:schemeClr val="lt2"/>
                </a:solidFill>
                <a:latin typeface="Arial"/>
                <a:ea typeface="Arial"/>
                <a:cs typeface="Arial"/>
                <a:sym typeface="Arial"/>
              </a:defRPr>
            </a:lvl8pPr>
            <a:lvl9pPr marL="0" lvl="8" indent="0" algn="l">
              <a:spcBef>
                <a:spcPts val="0"/>
              </a:spcBef>
              <a:buNone/>
              <a:defRPr sz="900">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grpSp>
        <p:nvGrpSpPr>
          <p:cNvPr id="123" name="Google Shape;123;p15"/>
          <p:cNvGrpSpPr/>
          <p:nvPr/>
        </p:nvGrpSpPr>
        <p:grpSpPr>
          <a:xfrm>
            <a:off x="10557955" y="6320597"/>
            <a:ext cx="1404165" cy="315023"/>
            <a:chOff x="0" y="1299"/>
            <a:chExt cx="7680" cy="1723"/>
          </a:xfrm>
        </p:grpSpPr>
        <p:sp>
          <p:nvSpPr>
            <p:cNvPr id="124" name="Google Shape;124;p15"/>
            <p:cNvSpPr/>
            <p:nvPr/>
          </p:nvSpPr>
          <p:spPr>
            <a:xfrm>
              <a:off x="6110" y="1391"/>
              <a:ext cx="1429" cy="1516"/>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 name="Google Shape;125;p15"/>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6" name="Google Shape;126;p15"/>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hoto: Full Screen Photo">
  <p:cSld name="Photo: Full Screen Photo">
    <p:bg>
      <p:bgPr>
        <a:solidFill>
          <a:srgbClr val="FFFFFF"/>
        </a:solidFill>
        <a:effectLst/>
      </p:bgPr>
    </p:bg>
    <p:spTree>
      <p:nvGrpSpPr>
        <p:cNvPr id="1" name="Shape 302"/>
        <p:cNvGrpSpPr/>
        <p:nvPr/>
      </p:nvGrpSpPr>
      <p:grpSpPr>
        <a:xfrm>
          <a:off x="0" y="0"/>
          <a:ext cx="0" cy="0"/>
          <a:chOff x="0" y="0"/>
          <a:chExt cx="0" cy="0"/>
        </a:xfrm>
      </p:grpSpPr>
      <p:sp>
        <p:nvSpPr>
          <p:cNvPr id="303" name="Google Shape;303;p28"/>
          <p:cNvSpPr>
            <a:spLocks noGrp="1"/>
          </p:cNvSpPr>
          <p:nvPr>
            <p:ph type="pic" idx="2"/>
          </p:nvPr>
        </p:nvSpPr>
        <p:spPr>
          <a:xfrm>
            <a:off x="-3048" y="0"/>
            <a:ext cx="12198096" cy="6858000"/>
          </a:xfrm>
          <a:prstGeom prst="rect">
            <a:avLst/>
          </a:prstGeom>
          <a:solidFill>
            <a:srgbClr val="DCDCDC">
              <a:alpha val="49803"/>
            </a:srgbClr>
          </a:solid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999B9C"/>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92"/>
        <p:cNvGrpSpPr/>
        <p:nvPr/>
      </p:nvGrpSpPr>
      <p:grpSpPr>
        <a:xfrm>
          <a:off x="0" y="0"/>
          <a:ext cx="0" cy="0"/>
          <a:chOff x="0" y="0"/>
          <a:chExt cx="0" cy="0"/>
        </a:xfrm>
      </p:grpSpPr>
      <p:sp>
        <p:nvSpPr>
          <p:cNvPr id="393" name="Google Shape;393;p39"/>
          <p:cNvSpPr txBox="1">
            <a:spLocks noGrp="1"/>
          </p:cNvSpPr>
          <p:nvPr>
            <p:ph type="ctrTitle"/>
          </p:nvPr>
        </p:nvSpPr>
        <p:spPr>
          <a:xfrm>
            <a:off x="228600" y="228600"/>
            <a:ext cx="11735708" cy="1878806"/>
          </a:xfrm>
          <a:prstGeom prst="rect">
            <a:avLst/>
          </a:prstGeom>
          <a:noFill/>
          <a:ln>
            <a:noFill/>
          </a:ln>
        </p:spPr>
        <p:txBody>
          <a:bodyPr spcFirstLastPara="1" wrap="square" lIns="0" tIns="0" rIns="0" bIns="0" anchor="b" anchorCtr="0">
            <a:normAutofit/>
          </a:bodyPr>
          <a:lstStyle>
            <a:lvl1pPr lvl="0" algn="ctr">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4" name="Google Shape;394;p39"/>
          <p:cNvSpPr txBox="1">
            <a:spLocks noGrp="1"/>
          </p:cNvSpPr>
          <p:nvPr>
            <p:ph type="subTitle" idx="1"/>
          </p:nvPr>
        </p:nvSpPr>
        <p:spPr>
          <a:xfrm>
            <a:off x="228600" y="2197381"/>
            <a:ext cx="11734800" cy="560805"/>
          </a:xfrm>
          <a:prstGeom prst="rect">
            <a:avLst/>
          </a:prstGeom>
          <a:noFill/>
          <a:ln>
            <a:noFill/>
          </a:ln>
        </p:spPr>
        <p:txBody>
          <a:bodyPr spcFirstLastPara="1" wrap="square" lIns="0" tIns="0" rIns="0" bIns="0" anchor="t" anchorCtr="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95" name="Google Shape;395;p39"/>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96" name="Google Shape;396;p39"/>
          <p:cNvGrpSpPr/>
          <p:nvPr/>
        </p:nvGrpSpPr>
        <p:grpSpPr>
          <a:xfrm>
            <a:off x="4696483" y="3537023"/>
            <a:ext cx="2661855" cy="1797998"/>
            <a:chOff x="-2931" y="-4852"/>
            <a:chExt cx="17157" cy="11589"/>
          </a:xfrm>
        </p:grpSpPr>
        <p:sp>
          <p:nvSpPr>
            <p:cNvPr id="397" name="Google Shape;397;p39"/>
            <p:cNvSpPr/>
            <p:nvPr/>
          </p:nvSpPr>
          <p:spPr>
            <a:xfrm>
              <a:off x="3516" y="-4567"/>
              <a:ext cx="4245" cy="4568"/>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8" name="Google Shape;398;p39"/>
            <p:cNvSpPr/>
            <p:nvPr/>
          </p:nvSpPr>
          <p:spPr>
            <a:xfrm>
              <a:off x="-2931" y="1653"/>
              <a:ext cx="17157" cy="5084"/>
            </a:xfrm>
            <a:custGeom>
              <a:avLst/>
              <a:gdLst/>
              <a:ahLst/>
              <a:cxnLst/>
              <a:rect l="l" t="t" r="r" b="b"/>
              <a:pathLst>
                <a:path w="974" h="286" extrusionOk="0">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9" name="Google Shape;399;p39"/>
            <p:cNvSpPr/>
            <p:nvPr/>
          </p:nvSpPr>
          <p:spPr>
            <a:xfrm>
              <a:off x="3111" y="-4852"/>
              <a:ext cx="5020" cy="5066"/>
            </a:xfrm>
            <a:custGeom>
              <a:avLst/>
              <a:gdLst/>
              <a:ahLst/>
              <a:cxnLst/>
              <a:rect l="l" t="t" r="r" b="b"/>
              <a:pathLst>
                <a:path w="285" h="285" extrusionOk="0">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 Reverse">
  <p:cSld name="Title Slide + Reverse">
    <p:bg>
      <p:bgPr>
        <a:solidFill>
          <a:schemeClr val="dk1"/>
        </a:solidFill>
        <a:effectLst/>
      </p:bgPr>
    </p:bg>
    <p:spTree>
      <p:nvGrpSpPr>
        <p:cNvPr id="1" name="Shape 400"/>
        <p:cNvGrpSpPr/>
        <p:nvPr/>
      </p:nvGrpSpPr>
      <p:grpSpPr>
        <a:xfrm>
          <a:off x="0" y="0"/>
          <a:ext cx="0" cy="0"/>
          <a:chOff x="0" y="0"/>
          <a:chExt cx="0" cy="0"/>
        </a:xfrm>
      </p:grpSpPr>
      <p:sp>
        <p:nvSpPr>
          <p:cNvPr id="401" name="Google Shape;401;p40"/>
          <p:cNvSpPr txBox="1">
            <a:spLocks noGrp="1"/>
          </p:cNvSpPr>
          <p:nvPr>
            <p:ph type="ctrTitle"/>
          </p:nvPr>
        </p:nvSpPr>
        <p:spPr>
          <a:xfrm>
            <a:off x="228600" y="228600"/>
            <a:ext cx="11735708" cy="1878806"/>
          </a:xfrm>
          <a:prstGeom prst="rect">
            <a:avLst/>
          </a:prstGeom>
          <a:noFill/>
          <a:ln>
            <a:noFill/>
          </a:ln>
        </p:spPr>
        <p:txBody>
          <a:bodyPr spcFirstLastPara="1" wrap="square" lIns="0" tIns="0" rIns="0" bIns="0" anchor="b" anchorCtr="0">
            <a:normAutofit/>
          </a:bodyPr>
          <a:lstStyle>
            <a:lvl1pPr lvl="0" algn="ctr">
              <a:lnSpc>
                <a:spcPct val="90000"/>
              </a:lnSpc>
              <a:spcBef>
                <a:spcPts val="0"/>
              </a:spcBef>
              <a:spcAft>
                <a:spcPts val="0"/>
              </a:spcAft>
              <a:buClr>
                <a:schemeClr val="lt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2" name="Google Shape;402;p40"/>
          <p:cNvSpPr txBox="1">
            <a:spLocks noGrp="1"/>
          </p:cNvSpPr>
          <p:nvPr>
            <p:ph type="subTitle" idx="1"/>
          </p:nvPr>
        </p:nvSpPr>
        <p:spPr>
          <a:xfrm>
            <a:off x="228600" y="2197381"/>
            <a:ext cx="11734800" cy="560805"/>
          </a:xfrm>
          <a:prstGeom prst="rect">
            <a:avLst/>
          </a:prstGeom>
          <a:noFill/>
          <a:ln>
            <a:noFill/>
          </a:ln>
        </p:spPr>
        <p:txBody>
          <a:bodyPr spcFirstLastPara="1" wrap="square" lIns="0" tIns="0" rIns="0" bIns="0" anchor="t" anchorCtr="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403" name="Google Shape;403;p40"/>
          <p:cNvSpPr txBox="1">
            <a:spLocks noGrp="1"/>
          </p:cNvSpPr>
          <p:nvPr>
            <p:ph type="dt" idx="10"/>
          </p:nvPr>
        </p:nvSpPr>
        <p:spPr>
          <a:xfrm>
            <a:off x="-1221327" y="6484845"/>
            <a:ext cx="431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404" name="Google Shape;404;p40"/>
          <p:cNvGrpSpPr/>
          <p:nvPr/>
        </p:nvGrpSpPr>
        <p:grpSpPr>
          <a:xfrm>
            <a:off x="4696483" y="3537022"/>
            <a:ext cx="2661854" cy="1797997"/>
            <a:chOff x="-2931" y="-4852"/>
            <a:chExt cx="17157" cy="11589"/>
          </a:xfrm>
        </p:grpSpPr>
        <p:sp>
          <p:nvSpPr>
            <p:cNvPr id="405" name="Google Shape;405;p40"/>
            <p:cNvSpPr/>
            <p:nvPr/>
          </p:nvSpPr>
          <p:spPr>
            <a:xfrm>
              <a:off x="3516" y="-4567"/>
              <a:ext cx="4245" cy="4568"/>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06" name="Google Shape;406;p40"/>
            <p:cNvSpPr/>
            <p:nvPr/>
          </p:nvSpPr>
          <p:spPr>
            <a:xfrm>
              <a:off x="-2931" y="1653"/>
              <a:ext cx="17157" cy="5084"/>
            </a:xfrm>
            <a:custGeom>
              <a:avLst/>
              <a:gdLst/>
              <a:ahLst/>
              <a:cxnLst/>
              <a:rect l="l" t="t" r="r" b="b"/>
              <a:pathLst>
                <a:path w="974" h="286" extrusionOk="0">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07" name="Google Shape;407;p40"/>
            <p:cNvSpPr/>
            <p:nvPr/>
          </p:nvSpPr>
          <p:spPr>
            <a:xfrm>
              <a:off x="3111" y="-4852"/>
              <a:ext cx="5020" cy="5066"/>
            </a:xfrm>
            <a:custGeom>
              <a:avLst/>
              <a:gdLst/>
              <a:ahLst/>
              <a:cxnLst/>
              <a:rect l="l" t="t" r="r" b="b"/>
              <a:pathLst>
                <a:path w="285" h="285" extrusionOk="0">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9" Type="http://schemas.openxmlformats.org/officeDocument/2006/relationships/slideLayout" Target="../slideLayouts/slideLayout41.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42" Type="http://schemas.openxmlformats.org/officeDocument/2006/relationships/slideLayout" Target="../slideLayouts/slideLayout44.xml"/><Relationship Id="rId47" Type="http://schemas.openxmlformats.org/officeDocument/2006/relationships/slideLayout" Target="../slideLayouts/slideLayout49.xml"/><Relationship Id="rId50" Type="http://schemas.openxmlformats.org/officeDocument/2006/relationships/slideLayout" Target="../slideLayouts/slideLayout52.xml"/><Relationship Id="rId7" Type="http://schemas.openxmlformats.org/officeDocument/2006/relationships/slideLayout" Target="../slideLayouts/slideLayout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9" Type="http://schemas.openxmlformats.org/officeDocument/2006/relationships/slideLayout" Target="../slideLayouts/slideLayout31.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40" Type="http://schemas.openxmlformats.org/officeDocument/2006/relationships/slideLayout" Target="../slideLayouts/slideLayout42.xml"/><Relationship Id="rId45" Type="http://schemas.openxmlformats.org/officeDocument/2006/relationships/slideLayout" Target="../slideLayouts/slideLayout47.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49" Type="http://schemas.openxmlformats.org/officeDocument/2006/relationships/slideLayout" Target="../slideLayouts/slideLayout51.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31" Type="http://schemas.openxmlformats.org/officeDocument/2006/relationships/slideLayout" Target="../slideLayouts/slideLayout33.xml"/><Relationship Id="rId44" Type="http://schemas.openxmlformats.org/officeDocument/2006/relationships/slideLayout" Target="../slideLayouts/slideLayout46.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43" Type="http://schemas.openxmlformats.org/officeDocument/2006/relationships/slideLayout" Target="../slideLayouts/slideLayout45.xml"/><Relationship Id="rId48" Type="http://schemas.openxmlformats.org/officeDocument/2006/relationships/slideLayout" Target="../slideLayouts/slideLayout50.xml"/><Relationship Id="rId8" Type="http://schemas.openxmlformats.org/officeDocument/2006/relationships/slideLayout" Target="../slideLayouts/slideLayout10.xml"/><Relationship Id="rId51" Type="http://schemas.openxmlformats.org/officeDocument/2006/relationships/theme" Target="../theme/theme2.xml"/><Relationship Id="rId3" Type="http://schemas.openxmlformats.org/officeDocument/2006/relationships/slideLayout" Target="../slideLayouts/slideLayout5.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 Id="rId46" Type="http://schemas.openxmlformats.org/officeDocument/2006/relationships/slideLayout" Target="../slideLayouts/slideLayout48.xml"/><Relationship Id="rId20" Type="http://schemas.openxmlformats.org/officeDocument/2006/relationships/slideLayout" Target="../slideLayouts/slideLayout22.xml"/><Relationship Id="rId41" Type="http://schemas.openxmlformats.org/officeDocument/2006/relationships/slideLayout" Target="../slideLayouts/slideLayout43.xml"/><Relationship Id="rId1" Type="http://schemas.openxmlformats.org/officeDocument/2006/relationships/slideLayout" Target="../slideLayouts/slideLayout3.xml"/><Relationship Id="rId6"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
        <p:cNvGrpSpPr/>
        <p:nvPr/>
      </p:nvGrpSpPr>
      <p:grpSpPr>
        <a:xfrm>
          <a:off x="0" y="0"/>
          <a:ext cx="0" cy="0"/>
          <a:chOff x="0" y="0"/>
          <a:chExt cx="0" cy="0"/>
        </a:xfrm>
      </p:grpSpPr>
      <p:sp>
        <p:nvSpPr>
          <p:cNvPr id="12" name="Google Shape;12;p1"/>
          <p:cNvSpPr txBox="1">
            <a:spLocks noGrp="1"/>
          </p:cNvSpPr>
          <p:nvPr>
            <p:ph type="title"/>
          </p:nvPr>
        </p:nvSpPr>
        <p:spPr>
          <a:xfrm>
            <a:off x="457200" y="228601"/>
            <a:ext cx="11277600" cy="1123761"/>
          </a:xfrm>
          <a:prstGeom prst="rect">
            <a:avLst/>
          </a:prstGeom>
          <a:noFill/>
          <a:ln>
            <a:noFill/>
          </a:ln>
        </p:spPr>
        <p:txBody>
          <a:bodyPr spcFirstLastPara="1" wrap="square" lIns="0" tIns="0" rIns="0" bIns="0" anchor="b" anchorCtr="0">
            <a:normAutofit/>
          </a:bodyPr>
          <a:lstStyle>
            <a:lvl1pPr marR="0" lvl="0" algn="l" rtl="0">
              <a:lnSpc>
                <a:spcPct val="90000"/>
              </a:lnSpc>
              <a:spcBef>
                <a:spcPts val="0"/>
              </a:spcBef>
              <a:spcAft>
                <a:spcPts val="0"/>
              </a:spcAft>
              <a:buClr>
                <a:schemeClr val="lt1"/>
              </a:buClr>
              <a:buSzPts val="4400"/>
              <a:buFont typeface="Arial"/>
              <a:buNone/>
              <a:defRPr sz="44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457200" y="1825625"/>
            <a:ext cx="11277600" cy="4057463"/>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rgbClr val="F6F6F6"/>
              </a:buClr>
              <a:buSzPts val="2800"/>
              <a:buFont typeface="Arial"/>
              <a:buChar char="•"/>
              <a:defRPr sz="28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rgbClr val="F6F6F6"/>
              </a:buClr>
              <a:buSzPts val="2400"/>
              <a:buFont typeface="Roboto"/>
              <a:buChar char="—"/>
              <a:defRPr sz="2400" b="0" i="0" u="none" strike="noStrike" cap="none">
                <a:solidFill>
                  <a:schemeClr val="lt1"/>
                </a:solidFill>
                <a:latin typeface="Arial"/>
                <a:ea typeface="Arial"/>
                <a:cs typeface="Arial"/>
                <a:sym typeface="Arial"/>
              </a:defRPr>
            </a:lvl2pPr>
            <a:lvl3pPr marL="1371600" marR="0" lvl="2" indent="-355600" algn="l" rtl="0">
              <a:lnSpc>
                <a:spcPct val="90000"/>
              </a:lnSpc>
              <a:spcBef>
                <a:spcPts val="500"/>
              </a:spcBef>
              <a:spcAft>
                <a:spcPts val="0"/>
              </a:spcAft>
              <a:buClr>
                <a:srgbClr val="F6F6F6"/>
              </a:buClr>
              <a:buSzPts val="2000"/>
              <a:buFont typeface="Arial"/>
              <a:buChar char="•"/>
              <a:defRPr sz="2000" b="0" i="0" u="none" strike="noStrike" cap="none">
                <a:solidFill>
                  <a:schemeClr val="lt1"/>
                </a:solidFill>
                <a:latin typeface="Arial"/>
                <a:ea typeface="Arial"/>
                <a:cs typeface="Arial"/>
                <a:sym typeface="Arial"/>
              </a:defRPr>
            </a:lvl3pPr>
            <a:lvl4pPr marL="1828800" marR="0" lvl="3" indent="-355600" algn="l" rtl="0">
              <a:lnSpc>
                <a:spcPct val="90000"/>
              </a:lnSpc>
              <a:spcBef>
                <a:spcPts val="500"/>
              </a:spcBef>
              <a:spcAft>
                <a:spcPts val="0"/>
              </a:spcAft>
              <a:buClr>
                <a:srgbClr val="F6F6F6"/>
              </a:buClr>
              <a:buSzPts val="2000"/>
              <a:buFont typeface="Arial"/>
              <a:buChar char="•"/>
              <a:defRPr sz="2000" b="0" i="0" u="none" strike="noStrike" cap="none">
                <a:solidFill>
                  <a:schemeClr val="lt1"/>
                </a:solidFill>
                <a:latin typeface="Arial"/>
                <a:ea typeface="Arial"/>
                <a:cs typeface="Arial"/>
                <a:sym typeface="Arial"/>
              </a:defRPr>
            </a:lvl4pPr>
            <a:lvl5pPr marL="2286000" marR="0" lvl="4" indent="-355600" algn="l" rtl="0">
              <a:lnSpc>
                <a:spcPct val="90000"/>
              </a:lnSpc>
              <a:spcBef>
                <a:spcPts val="500"/>
              </a:spcBef>
              <a:spcAft>
                <a:spcPts val="0"/>
              </a:spcAft>
              <a:buClr>
                <a:srgbClr val="F6F6F6"/>
              </a:buClr>
              <a:buSzPts val="2000"/>
              <a:buFont typeface="Arial"/>
              <a:buChar char="•"/>
              <a:defRPr sz="2000" b="0" i="0" u="none" strike="noStrike" cap="none">
                <a:solidFill>
                  <a:schemeClr val="lt1"/>
                </a:solidFill>
                <a:latin typeface="Arial"/>
                <a:ea typeface="Arial"/>
                <a:cs typeface="Arial"/>
                <a:sym typeface="Arial"/>
              </a:defRPr>
            </a:lvl5pPr>
            <a:lvl6pPr marL="2743200" marR="0" lvl="5" indent="-228600" algn="l" rtl="0">
              <a:lnSpc>
                <a:spcPct val="90000"/>
              </a:lnSpc>
              <a:spcBef>
                <a:spcPts val="50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9pPr>
          </a:lstStyle>
          <a:p>
            <a:endParaRPr/>
          </a:p>
        </p:txBody>
      </p:sp>
      <p:sp>
        <p:nvSpPr>
          <p:cNvPr id="14" name="Google Shape;14;p1"/>
          <p:cNvSpPr txBox="1">
            <a:spLocks noGrp="1"/>
          </p:cNvSpPr>
          <p:nvPr>
            <p:ph type="dt" idx="10"/>
          </p:nvPr>
        </p:nvSpPr>
        <p:spPr>
          <a:xfrm>
            <a:off x="838200" y="9776558"/>
            <a:ext cx="431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F4F4F4"/>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5" name="Google Shape;15;p1"/>
          <p:cNvSpPr txBox="1">
            <a:spLocks noGrp="1"/>
          </p:cNvSpPr>
          <p:nvPr>
            <p:ph type="ftr" idx="11"/>
          </p:nvPr>
        </p:nvSpPr>
        <p:spPr>
          <a:xfrm>
            <a:off x="838200" y="6356351"/>
            <a:ext cx="8572500" cy="27305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900">
                <a:solidFill>
                  <a:srgbClr val="F4F4F4"/>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6" name="Google Shape;16;p1"/>
          <p:cNvSpPr txBox="1">
            <a:spLocks noGrp="1"/>
          </p:cNvSpPr>
          <p:nvPr>
            <p:ph type="sldNum" idx="12"/>
          </p:nvPr>
        </p:nvSpPr>
        <p:spPr>
          <a:xfrm>
            <a:off x="228600" y="6356350"/>
            <a:ext cx="431800" cy="27305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F4F4F4"/>
                </a:solidFill>
                <a:latin typeface="Arial"/>
                <a:ea typeface="Arial"/>
                <a:cs typeface="Arial"/>
                <a:sym typeface="Arial"/>
              </a:defRPr>
            </a:lvl1pPr>
            <a:lvl2pPr marL="0" marR="0" lvl="1" indent="0" algn="l" rtl="0">
              <a:spcBef>
                <a:spcPts val="0"/>
              </a:spcBef>
              <a:buNone/>
              <a:defRPr sz="900">
                <a:solidFill>
                  <a:srgbClr val="F4F4F4"/>
                </a:solidFill>
                <a:latin typeface="Arial"/>
                <a:ea typeface="Arial"/>
                <a:cs typeface="Arial"/>
                <a:sym typeface="Arial"/>
              </a:defRPr>
            </a:lvl2pPr>
            <a:lvl3pPr marL="0" marR="0" lvl="2" indent="0" algn="l" rtl="0">
              <a:spcBef>
                <a:spcPts val="0"/>
              </a:spcBef>
              <a:buNone/>
              <a:defRPr sz="900">
                <a:solidFill>
                  <a:srgbClr val="F4F4F4"/>
                </a:solidFill>
                <a:latin typeface="Arial"/>
                <a:ea typeface="Arial"/>
                <a:cs typeface="Arial"/>
                <a:sym typeface="Arial"/>
              </a:defRPr>
            </a:lvl3pPr>
            <a:lvl4pPr marL="0" marR="0" lvl="3" indent="0" algn="l" rtl="0">
              <a:spcBef>
                <a:spcPts val="0"/>
              </a:spcBef>
              <a:buNone/>
              <a:defRPr sz="900">
                <a:solidFill>
                  <a:srgbClr val="F4F4F4"/>
                </a:solidFill>
                <a:latin typeface="Arial"/>
                <a:ea typeface="Arial"/>
                <a:cs typeface="Arial"/>
                <a:sym typeface="Arial"/>
              </a:defRPr>
            </a:lvl4pPr>
            <a:lvl5pPr marL="0" marR="0" lvl="4" indent="0" algn="l" rtl="0">
              <a:spcBef>
                <a:spcPts val="0"/>
              </a:spcBef>
              <a:buNone/>
              <a:defRPr sz="900">
                <a:solidFill>
                  <a:srgbClr val="F4F4F4"/>
                </a:solidFill>
                <a:latin typeface="Arial"/>
                <a:ea typeface="Arial"/>
                <a:cs typeface="Arial"/>
                <a:sym typeface="Arial"/>
              </a:defRPr>
            </a:lvl5pPr>
            <a:lvl6pPr marL="0" marR="0" lvl="5" indent="0" algn="l" rtl="0">
              <a:spcBef>
                <a:spcPts val="0"/>
              </a:spcBef>
              <a:buNone/>
              <a:defRPr sz="900">
                <a:solidFill>
                  <a:srgbClr val="F4F4F4"/>
                </a:solidFill>
                <a:latin typeface="Arial"/>
                <a:ea typeface="Arial"/>
                <a:cs typeface="Arial"/>
                <a:sym typeface="Arial"/>
              </a:defRPr>
            </a:lvl6pPr>
            <a:lvl7pPr marL="0" marR="0" lvl="6" indent="0" algn="l" rtl="0">
              <a:spcBef>
                <a:spcPts val="0"/>
              </a:spcBef>
              <a:buNone/>
              <a:defRPr sz="900">
                <a:solidFill>
                  <a:srgbClr val="F4F4F4"/>
                </a:solidFill>
                <a:latin typeface="Arial"/>
                <a:ea typeface="Arial"/>
                <a:cs typeface="Arial"/>
                <a:sym typeface="Arial"/>
              </a:defRPr>
            </a:lvl7pPr>
            <a:lvl8pPr marL="0" marR="0" lvl="7" indent="0" algn="l" rtl="0">
              <a:spcBef>
                <a:spcPts val="0"/>
              </a:spcBef>
              <a:buNone/>
              <a:defRPr sz="900">
                <a:solidFill>
                  <a:srgbClr val="F4F4F4"/>
                </a:solidFill>
                <a:latin typeface="Arial"/>
                <a:ea typeface="Arial"/>
                <a:cs typeface="Arial"/>
                <a:sym typeface="Arial"/>
              </a:defRPr>
            </a:lvl8pPr>
            <a:lvl9pPr marL="0" marR="0" lvl="8" indent="0" algn="l" rtl="0">
              <a:spcBef>
                <a:spcPts val="0"/>
              </a:spcBef>
              <a:buNone/>
              <a:defRPr sz="900">
                <a:solidFill>
                  <a:srgbClr val="F4F4F4"/>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44">
          <p15:clr>
            <a:srgbClr val="F26B43"/>
          </p15:clr>
        </p15:guide>
        <p15:guide id="2" pos="7536">
          <p15:clr>
            <a:srgbClr val="F26B43"/>
          </p15:clr>
        </p15:guide>
        <p15:guide id="3" orient="horz" pos="144">
          <p15:clr>
            <a:srgbClr val="F26B43"/>
          </p15:clr>
        </p15:guide>
        <p15:guide id="4" orient="horz" pos="4176">
          <p15:clr>
            <a:srgbClr val="F26B43"/>
          </p15:clr>
        </p15:guide>
        <p15:guide id="5" orient="horz" pos="3720">
          <p15:clr>
            <a:srgbClr val="F26B43"/>
          </p15:clr>
        </p15:guide>
        <p15:guide id="6" pos="288">
          <p15:clr>
            <a:srgbClr val="A4A3A4"/>
          </p15:clr>
        </p15:guide>
        <p15:guide id="7" pos="73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457200" y="228601"/>
            <a:ext cx="11277600" cy="1123761"/>
          </a:xfrm>
          <a:prstGeom prst="rect">
            <a:avLst/>
          </a:prstGeom>
          <a:noFill/>
          <a:ln>
            <a:noFill/>
          </a:ln>
        </p:spPr>
        <p:txBody>
          <a:bodyPr spcFirstLastPara="1" wrap="square" lIns="0" tIns="0" rIns="0" bIns="0" anchor="b" anchorCtr="0">
            <a:normAutofit/>
          </a:bodyPr>
          <a:lstStyle>
            <a:lvl1pPr marR="0" lvl="0" algn="l" rtl="0">
              <a:lnSpc>
                <a:spcPct val="90000"/>
              </a:lnSpc>
              <a:spcBef>
                <a:spcPts val="0"/>
              </a:spcBef>
              <a:spcAft>
                <a:spcPts val="0"/>
              </a:spcAft>
              <a:buClr>
                <a:schemeClr val="dk1"/>
              </a:buClr>
              <a:buSzPts val="4400"/>
              <a:buFont typeface="Arial"/>
              <a:buNone/>
              <a:defRPr sz="4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 name="Google Shape;31;p4"/>
          <p:cNvSpPr txBox="1">
            <a:spLocks noGrp="1"/>
          </p:cNvSpPr>
          <p:nvPr>
            <p:ph type="body" idx="1"/>
          </p:nvPr>
        </p:nvSpPr>
        <p:spPr>
          <a:xfrm>
            <a:off x="457200" y="1825625"/>
            <a:ext cx="11277600" cy="4057463"/>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rgbClr val="999B9C"/>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rgbClr val="999B9C"/>
              </a:buClr>
              <a:buSzPts val="2400"/>
              <a:buFont typeface="Roboto"/>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90000"/>
              </a:lnSpc>
              <a:spcBef>
                <a:spcPts val="500"/>
              </a:spcBef>
              <a:spcAft>
                <a:spcPts val="0"/>
              </a:spcAft>
              <a:buClr>
                <a:srgbClr val="999B9C"/>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2" name="Google Shape;32;p4"/>
          <p:cNvSpPr txBox="1">
            <a:spLocks noGrp="1"/>
          </p:cNvSpPr>
          <p:nvPr>
            <p:ph type="dt" idx="10"/>
          </p:nvPr>
        </p:nvSpPr>
        <p:spPr>
          <a:xfrm>
            <a:off x="838200" y="9776558"/>
            <a:ext cx="431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98999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3" name="Google Shape;33;p4"/>
          <p:cNvSpPr txBox="1">
            <a:spLocks noGrp="1"/>
          </p:cNvSpPr>
          <p:nvPr>
            <p:ph type="ftr" idx="11"/>
          </p:nvPr>
        </p:nvSpPr>
        <p:spPr>
          <a:xfrm>
            <a:off x="838200" y="6356351"/>
            <a:ext cx="8572500" cy="27305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900">
                <a:solidFill>
                  <a:srgbClr val="98999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4" name="Google Shape;34;p4"/>
          <p:cNvSpPr txBox="1">
            <a:spLocks noGrp="1"/>
          </p:cNvSpPr>
          <p:nvPr>
            <p:ph type="sldNum" idx="12"/>
          </p:nvPr>
        </p:nvSpPr>
        <p:spPr>
          <a:xfrm>
            <a:off x="228600" y="6356350"/>
            <a:ext cx="431800" cy="27305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900">
                <a:solidFill>
                  <a:srgbClr val="98999A"/>
                </a:solidFill>
                <a:latin typeface="Arial"/>
                <a:ea typeface="Arial"/>
                <a:cs typeface="Arial"/>
                <a:sym typeface="Arial"/>
              </a:defRPr>
            </a:lvl1pPr>
            <a:lvl2pPr marL="0" marR="0" lvl="1" indent="0" algn="l" rtl="0">
              <a:spcBef>
                <a:spcPts val="0"/>
              </a:spcBef>
              <a:buNone/>
              <a:defRPr sz="900">
                <a:solidFill>
                  <a:srgbClr val="98999A"/>
                </a:solidFill>
                <a:latin typeface="Arial"/>
                <a:ea typeface="Arial"/>
                <a:cs typeface="Arial"/>
                <a:sym typeface="Arial"/>
              </a:defRPr>
            </a:lvl2pPr>
            <a:lvl3pPr marL="0" marR="0" lvl="2" indent="0" algn="l" rtl="0">
              <a:spcBef>
                <a:spcPts val="0"/>
              </a:spcBef>
              <a:buNone/>
              <a:defRPr sz="900">
                <a:solidFill>
                  <a:srgbClr val="98999A"/>
                </a:solidFill>
                <a:latin typeface="Arial"/>
                <a:ea typeface="Arial"/>
                <a:cs typeface="Arial"/>
                <a:sym typeface="Arial"/>
              </a:defRPr>
            </a:lvl3pPr>
            <a:lvl4pPr marL="0" marR="0" lvl="3" indent="0" algn="l" rtl="0">
              <a:spcBef>
                <a:spcPts val="0"/>
              </a:spcBef>
              <a:buNone/>
              <a:defRPr sz="900">
                <a:solidFill>
                  <a:srgbClr val="98999A"/>
                </a:solidFill>
                <a:latin typeface="Arial"/>
                <a:ea typeface="Arial"/>
                <a:cs typeface="Arial"/>
                <a:sym typeface="Arial"/>
              </a:defRPr>
            </a:lvl4pPr>
            <a:lvl5pPr marL="0" marR="0" lvl="4" indent="0" algn="l" rtl="0">
              <a:spcBef>
                <a:spcPts val="0"/>
              </a:spcBef>
              <a:buNone/>
              <a:defRPr sz="900">
                <a:solidFill>
                  <a:srgbClr val="98999A"/>
                </a:solidFill>
                <a:latin typeface="Arial"/>
                <a:ea typeface="Arial"/>
                <a:cs typeface="Arial"/>
                <a:sym typeface="Arial"/>
              </a:defRPr>
            </a:lvl5pPr>
            <a:lvl6pPr marL="0" marR="0" lvl="5" indent="0" algn="l" rtl="0">
              <a:spcBef>
                <a:spcPts val="0"/>
              </a:spcBef>
              <a:buNone/>
              <a:defRPr sz="900">
                <a:solidFill>
                  <a:srgbClr val="98999A"/>
                </a:solidFill>
                <a:latin typeface="Arial"/>
                <a:ea typeface="Arial"/>
                <a:cs typeface="Arial"/>
                <a:sym typeface="Arial"/>
              </a:defRPr>
            </a:lvl6pPr>
            <a:lvl7pPr marL="0" marR="0" lvl="6" indent="0" algn="l" rtl="0">
              <a:spcBef>
                <a:spcPts val="0"/>
              </a:spcBef>
              <a:buNone/>
              <a:defRPr sz="900">
                <a:solidFill>
                  <a:srgbClr val="98999A"/>
                </a:solidFill>
                <a:latin typeface="Arial"/>
                <a:ea typeface="Arial"/>
                <a:cs typeface="Arial"/>
                <a:sym typeface="Arial"/>
              </a:defRPr>
            </a:lvl7pPr>
            <a:lvl8pPr marL="0" marR="0" lvl="7" indent="0" algn="l" rtl="0">
              <a:spcBef>
                <a:spcPts val="0"/>
              </a:spcBef>
              <a:buNone/>
              <a:defRPr sz="900">
                <a:solidFill>
                  <a:srgbClr val="98999A"/>
                </a:solidFill>
                <a:latin typeface="Arial"/>
                <a:ea typeface="Arial"/>
                <a:cs typeface="Arial"/>
                <a:sym typeface="Arial"/>
              </a:defRPr>
            </a:lvl8pPr>
            <a:lvl9pPr marL="0" marR="0" lvl="8" indent="0" algn="l" rtl="0">
              <a:spcBef>
                <a:spcPts val="0"/>
              </a:spcBef>
              <a:buNone/>
              <a:defRPr sz="900">
                <a:solidFill>
                  <a:srgbClr val="98999A"/>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9" r:id="rId3"/>
    <p:sldLayoutId id="2147483660" r:id="rId4"/>
    <p:sldLayoutId id="214748367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 id="2147483716" r:id="rId38"/>
    <p:sldLayoutId id="2147483717" r:id="rId39"/>
    <p:sldLayoutId id="2147483718" r:id="rId40"/>
    <p:sldLayoutId id="2147483719" r:id="rId41"/>
    <p:sldLayoutId id="2147483720" r:id="rId42"/>
    <p:sldLayoutId id="2147483721" r:id="rId43"/>
    <p:sldLayoutId id="2147483722" r:id="rId44"/>
    <p:sldLayoutId id="2147483723" r:id="rId45"/>
    <p:sldLayoutId id="2147483724" r:id="rId46"/>
    <p:sldLayoutId id="2147483725" r:id="rId47"/>
    <p:sldLayoutId id="2147483726" r:id="rId48"/>
    <p:sldLayoutId id="2147483727" r:id="rId49"/>
    <p:sldLayoutId id="2147483728" r:id="rId50"/>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44">
          <p15:clr>
            <a:srgbClr val="F26B43"/>
          </p15:clr>
        </p15:guide>
        <p15:guide id="2" pos="7536">
          <p15:clr>
            <a:srgbClr val="F26B43"/>
          </p15:clr>
        </p15:guide>
        <p15:guide id="3" orient="horz" pos="144">
          <p15:clr>
            <a:srgbClr val="F26B43"/>
          </p15:clr>
        </p15:guide>
        <p15:guide id="4" orient="horz" pos="4176">
          <p15:clr>
            <a:srgbClr val="F26B43"/>
          </p15:clr>
        </p15:guide>
        <p15:guide id="5" orient="horz" pos="3720">
          <p15:clr>
            <a:srgbClr val="F26B43"/>
          </p15:clr>
        </p15:guide>
        <p15:guide id="6" pos="288">
          <p15:clr>
            <a:srgbClr val="A4A3A4"/>
          </p15:clr>
        </p15:guide>
        <p15:guide id="7" pos="739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brand.utk.edu/logos"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17.jpg"/><Relationship Id="rId13" Type="http://schemas.openxmlformats.org/officeDocument/2006/relationships/hyperlink" Target="https://pixabay.com/" TargetMode="External"/><Relationship Id="rId18" Type="http://schemas.openxmlformats.org/officeDocument/2006/relationships/image" Target="../media/image22.png"/><Relationship Id="rId3" Type="http://schemas.openxmlformats.org/officeDocument/2006/relationships/hyperlink" Target="https://assetbank.ath.utk.edu/" TargetMode="External"/><Relationship Id="rId21" Type="http://schemas.openxmlformats.org/officeDocument/2006/relationships/hyperlink" Target="https://www.flaticon.com/" TargetMode="External"/><Relationship Id="rId7" Type="http://schemas.openxmlformats.org/officeDocument/2006/relationships/hyperlink" Target="https://www.shutterstock.com/home" TargetMode="External"/><Relationship Id="rId12" Type="http://schemas.openxmlformats.org/officeDocument/2006/relationships/image" Target="../media/image19.jpg"/><Relationship Id="rId17" Type="http://schemas.openxmlformats.org/officeDocument/2006/relationships/hyperlink" Target="https://search.creativecommons.org/" TargetMode="External"/><Relationship Id="rId2" Type="http://schemas.openxmlformats.org/officeDocument/2006/relationships/notesSlide" Target="../notesSlides/notesSlide32.xml"/><Relationship Id="rId16" Type="http://schemas.openxmlformats.org/officeDocument/2006/relationships/image" Target="../media/image21.jpg"/><Relationship Id="rId20"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16.jpg"/><Relationship Id="rId11" Type="http://schemas.openxmlformats.org/officeDocument/2006/relationships/hyperlink" Target="https://unsplash.com/" TargetMode="External"/><Relationship Id="rId5" Type="http://schemas.openxmlformats.org/officeDocument/2006/relationships/image" Target="../media/image15.jpg"/><Relationship Id="rId15" Type="http://schemas.openxmlformats.org/officeDocument/2006/relationships/hyperlink" Target="https://www.pexels.com/" TargetMode="External"/><Relationship Id="rId10" Type="http://schemas.openxmlformats.org/officeDocument/2006/relationships/image" Target="../media/image18.jpg"/><Relationship Id="rId19" Type="http://schemas.openxmlformats.org/officeDocument/2006/relationships/hyperlink" Target="https://thenounproject.com/" TargetMode="External"/><Relationship Id="rId4" Type="http://schemas.openxmlformats.org/officeDocument/2006/relationships/hyperlink" Target="https://www.123rf.com/" TargetMode="External"/><Relationship Id="rId9" Type="http://schemas.openxmlformats.org/officeDocument/2006/relationships/hyperlink" Target="https://www.stocksy.com/" TargetMode="External"/><Relationship Id="rId14" Type="http://schemas.openxmlformats.org/officeDocument/2006/relationships/image" Target="../media/image20.jpg"/><Relationship Id="rId22" Type="http://schemas.openxmlformats.org/officeDocument/2006/relationships/image" Target="../media/image2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84"/>
          <p:cNvSpPr txBox="1">
            <a:spLocks noGrp="1"/>
          </p:cNvSpPr>
          <p:nvPr>
            <p:ph type="ctrTitle"/>
          </p:nvPr>
        </p:nvSpPr>
        <p:spPr>
          <a:xfrm>
            <a:off x="228600" y="228600"/>
            <a:ext cx="11735708" cy="1878806"/>
          </a:xfrm>
          <a:prstGeom prst="rect">
            <a:avLst/>
          </a:prstGeom>
          <a:noFill/>
          <a:ln>
            <a:noFill/>
          </a:ln>
        </p:spPr>
        <p:txBody>
          <a:bodyPr spcFirstLastPara="1" wrap="square" lIns="0" tIns="0" rIns="0" bIns="0" anchor="b" anchorCtr="0">
            <a:normAutofit/>
          </a:bodyPr>
          <a:lstStyle/>
          <a:p>
            <a:pPr marL="0" lvl="0" indent="0" algn="ctr" rtl="0">
              <a:lnSpc>
                <a:spcPct val="90000"/>
              </a:lnSpc>
              <a:spcBef>
                <a:spcPts val="0"/>
              </a:spcBef>
              <a:spcAft>
                <a:spcPts val="0"/>
              </a:spcAft>
              <a:buClr>
                <a:schemeClr val="lt1"/>
              </a:buClr>
              <a:buSzPts val="4800"/>
              <a:buFont typeface="Arial"/>
              <a:buNone/>
            </a:pPr>
            <a:r>
              <a:rPr lang="en-US" dirty="0"/>
              <a:t>Predicting Stock Prices</a:t>
            </a:r>
            <a:endParaRPr dirty="0"/>
          </a:p>
        </p:txBody>
      </p:sp>
      <p:sp>
        <p:nvSpPr>
          <p:cNvPr id="888" name="Google Shape;888;p84"/>
          <p:cNvSpPr txBox="1">
            <a:spLocks noGrp="1"/>
          </p:cNvSpPr>
          <p:nvPr>
            <p:ph type="subTitle" idx="1"/>
          </p:nvPr>
        </p:nvSpPr>
        <p:spPr>
          <a:xfrm>
            <a:off x="228600" y="2619412"/>
            <a:ext cx="11734800" cy="560805"/>
          </a:xfrm>
          <a:prstGeom prst="rect">
            <a:avLst/>
          </a:prstGeom>
          <a:noFill/>
          <a:ln>
            <a:noFill/>
          </a:ln>
        </p:spPr>
        <p:txBody>
          <a:bodyPr spcFirstLastPara="1" wrap="square" lIns="0" tIns="0" rIns="0" bIns="0" anchor="t" anchorCtr="0">
            <a:normAutofit/>
          </a:bodyPr>
          <a:lstStyle/>
          <a:p>
            <a:pPr marL="0" lvl="0" indent="0" algn="ctr" rtl="0">
              <a:lnSpc>
                <a:spcPct val="90000"/>
              </a:lnSpc>
              <a:spcBef>
                <a:spcPts val="0"/>
              </a:spcBef>
              <a:spcAft>
                <a:spcPts val="0"/>
              </a:spcAft>
              <a:buSzPts val="2400"/>
              <a:buNone/>
            </a:pPr>
            <a:r>
              <a:rPr lang="en-US" dirty="0"/>
              <a:t>Isaac Sheets, Abhishek Majumdar and Andrew Cate</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094"/>
        <p:cNvGrpSpPr/>
        <p:nvPr/>
      </p:nvGrpSpPr>
      <p:grpSpPr>
        <a:xfrm>
          <a:off x="0" y="0"/>
          <a:ext cx="0" cy="0"/>
          <a:chOff x="0" y="0"/>
          <a:chExt cx="0" cy="0"/>
        </a:xfrm>
      </p:grpSpPr>
      <p:pic>
        <p:nvPicPr>
          <p:cNvPr id="1095" name="Google Shape;1095;p110"/>
          <p:cNvPicPr preferRelativeResize="0">
            <a:picLocks noGrp="1"/>
          </p:cNvPicPr>
          <p:nvPr>
            <p:ph type="pic" idx="2"/>
          </p:nvPr>
        </p:nvPicPr>
        <p:blipFill rotWithShape="1">
          <a:blip r:embed="rId3">
            <a:alphaModFix/>
          </a:blip>
          <a:srcRect l="24" r="24"/>
          <a:stretch/>
        </p:blipFill>
        <p:spPr>
          <a:xfrm>
            <a:off x="-3175" y="0"/>
            <a:ext cx="12198350" cy="6858000"/>
          </a:xfrm>
          <a:prstGeom prst="rect">
            <a:avLst/>
          </a:prstGeom>
          <a:solidFill>
            <a:srgbClr val="DCDCDC">
              <a:alpha val="49803"/>
            </a:srgbClr>
          </a:solidFill>
          <a:ln>
            <a:noFill/>
          </a:ln>
        </p:spPr>
      </p:pic>
      <p:sp>
        <p:nvSpPr>
          <p:cNvPr id="1096" name="Google Shape;1096;p110"/>
          <p:cNvSpPr/>
          <p:nvPr/>
        </p:nvSpPr>
        <p:spPr>
          <a:xfrm>
            <a:off x="0" y="0"/>
            <a:ext cx="12192000" cy="6858000"/>
          </a:xfrm>
          <a:prstGeom prst="rect">
            <a:avLst/>
          </a:prstGeom>
          <a:solidFill>
            <a:srgbClr val="58595B">
              <a:alpha val="54901"/>
            </a:srgbClr>
          </a:solidFill>
          <a:ln>
            <a:noFill/>
          </a:ln>
        </p:spPr>
        <p:txBody>
          <a:bodyPr spcFirstLastPara="1" wrap="square" lIns="38100" tIns="38100" rIns="38100" bIns="38100" anchor="ctr" anchorCtr="0">
            <a:noAutofit/>
          </a:bodyPr>
          <a:lstStyle/>
          <a:p>
            <a:pPr marL="0" marR="0" lvl="0" indent="0" algn="ctr" rtl="0">
              <a:lnSpc>
                <a:spcPct val="80000"/>
              </a:lnSpc>
              <a:spcBef>
                <a:spcPts val="0"/>
              </a:spcBef>
              <a:spcAft>
                <a:spcPts val="0"/>
              </a:spcAft>
              <a:buNone/>
            </a:pPr>
            <a:endParaRPr sz="2700" baseline="-25000">
              <a:solidFill>
                <a:srgbClr val="4267B2"/>
              </a:solidFill>
              <a:latin typeface="Arial"/>
              <a:ea typeface="Arial"/>
              <a:cs typeface="Arial"/>
              <a:sym typeface="Arial"/>
            </a:endParaRPr>
          </a:p>
        </p:txBody>
      </p:sp>
      <p:sp>
        <p:nvSpPr>
          <p:cNvPr id="1097" name="Google Shape;1097;p110"/>
          <p:cNvSpPr txBox="1"/>
          <p:nvPr/>
        </p:nvSpPr>
        <p:spPr>
          <a:xfrm>
            <a:off x="4557202" y="2128116"/>
            <a:ext cx="3379130" cy="2092881"/>
          </a:xfrm>
          <a:prstGeom prst="rect">
            <a:avLst/>
          </a:prstGeom>
          <a:noFill/>
          <a:ln>
            <a:noFill/>
          </a:ln>
        </p:spPr>
        <p:txBody>
          <a:bodyPr spcFirstLastPara="1" wrap="square" lIns="38100" tIns="38100" rIns="38100" bIns="38100" anchor="ctr" anchorCtr="0">
            <a:spAutoFit/>
          </a:bodyPr>
          <a:lstStyle/>
          <a:p>
            <a:pPr marL="0" marR="0" lvl="0" indent="0" algn="ctr" rtl="0">
              <a:lnSpc>
                <a:spcPct val="100000"/>
              </a:lnSpc>
              <a:spcBef>
                <a:spcPts val="0"/>
              </a:spcBef>
              <a:spcAft>
                <a:spcPts val="0"/>
              </a:spcAft>
              <a:buNone/>
            </a:pPr>
            <a:r>
              <a:rPr lang="en-US" sz="13100" b="1">
                <a:solidFill>
                  <a:srgbClr val="FFFFFF"/>
                </a:solidFill>
                <a:latin typeface="Arial"/>
                <a:ea typeface="Arial"/>
                <a:cs typeface="Arial"/>
                <a:sym typeface="Arial"/>
              </a:rPr>
              <a:t>XX</a:t>
            </a:r>
            <a:r>
              <a:rPr lang="en-US" sz="9600">
                <a:solidFill>
                  <a:srgbClr val="FFFFFF"/>
                </a:solidFill>
                <a:latin typeface="Arial"/>
                <a:ea typeface="Arial"/>
                <a:cs typeface="Arial"/>
                <a:sym typeface="Arial"/>
              </a:rPr>
              <a:t>%</a:t>
            </a:r>
            <a:endParaRPr sz="22500">
              <a:solidFill>
                <a:srgbClr val="FFFFFF"/>
              </a:solidFill>
              <a:latin typeface="Arial"/>
              <a:ea typeface="Arial"/>
              <a:cs typeface="Arial"/>
              <a:sym typeface="Arial"/>
            </a:endParaRPr>
          </a:p>
        </p:txBody>
      </p:sp>
      <p:grpSp>
        <p:nvGrpSpPr>
          <p:cNvPr id="1098" name="Google Shape;1098;p110"/>
          <p:cNvGrpSpPr/>
          <p:nvPr/>
        </p:nvGrpSpPr>
        <p:grpSpPr>
          <a:xfrm>
            <a:off x="10557955" y="6320597"/>
            <a:ext cx="1404165" cy="315023"/>
            <a:chOff x="0" y="1299"/>
            <a:chExt cx="7680" cy="1723"/>
          </a:xfrm>
        </p:grpSpPr>
        <p:sp>
          <p:nvSpPr>
            <p:cNvPr id="1099" name="Google Shape;1099;p110"/>
            <p:cNvSpPr/>
            <p:nvPr/>
          </p:nvSpPr>
          <p:spPr>
            <a:xfrm>
              <a:off x="6110" y="1391"/>
              <a:ext cx="1429" cy="1516"/>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0" name="Google Shape;1100;p110"/>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1" name="Google Shape;1101;p110"/>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102" name="Google Shape;1102;p110"/>
          <p:cNvSpPr txBox="1"/>
          <p:nvPr/>
        </p:nvSpPr>
        <p:spPr>
          <a:xfrm>
            <a:off x="3003176" y="4051575"/>
            <a:ext cx="6185647" cy="55399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600">
                <a:solidFill>
                  <a:schemeClr val="lt2"/>
                </a:solidFill>
                <a:latin typeface="Arial"/>
                <a:ea typeface="Arial"/>
                <a:cs typeface="Arial"/>
                <a:sym typeface="Arial"/>
              </a:rPr>
              <a:t>big stat with shaded image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106"/>
        <p:cNvGrpSpPr/>
        <p:nvPr/>
      </p:nvGrpSpPr>
      <p:grpSpPr>
        <a:xfrm>
          <a:off x="0" y="0"/>
          <a:ext cx="0" cy="0"/>
          <a:chOff x="0" y="0"/>
          <a:chExt cx="0" cy="0"/>
        </a:xfrm>
      </p:grpSpPr>
      <p:sp>
        <p:nvSpPr>
          <p:cNvPr id="1107" name="Google Shape;1107;p111"/>
          <p:cNvSpPr txBox="1"/>
          <p:nvPr/>
        </p:nvSpPr>
        <p:spPr>
          <a:xfrm>
            <a:off x="4910667" y="2128116"/>
            <a:ext cx="3379130" cy="2092881"/>
          </a:xfrm>
          <a:prstGeom prst="rect">
            <a:avLst/>
          </a:prstGeom>
          <a:noFill/>
          <a:ln>
            <a:noFill/>
          </a:ln>
        </p:spPr>
        <p:txBody>
          <a:bodyPr spcFirstLastPara="1" wrap="square" lIns="38100" tIns="38100" rIns="38100" bIns="38100" anchor="ctr" anchorCtr="0">
            <a:spAutoFit/>
          </a:bodyPr>
          <a:lstStyle/>
          <a:p>
            <a:pPr marL="0" marR="0" lvl="0" indent="0" algn="ctr" rtl="0">
              <a:lnSpc>
                <a:spcPct val="100000"/>
              </a:lnSpc>
              <a:spcBef>
                <a:spcPts val="0"/>
              </a:spcBef>
              <a:spcAft>
                <a:spcPts val="0"/>
              </a:spcAft>
              <a:buNone/>
            </a:pPr>
            <a:r>
              <a:rPr lang="en-US" sz="13100" b="1">
                <a:solidFill>
                  <a:schemeClr val="accent1"/>
                </a:solidFill>
                <a:latin typeface="Arial"/>
                <a:ea typeface="Arial"/>
                <a:cs typeface="Arial"/>
                <a:sym typeface="Arial"/>
              </a:rPr>
              <a:t>XX</a:t>
            </a:r>
            <a:r>
              <a:rPr lang="en-US" sz="9600">
                <a:solidFill>
                  <a:schemeClr val="accent1"/>
                </a:solidFill>
                <a:latin typeface="Arial"/>
                <a:ea typeface="Arial"/>
                <a:cs typeface="Arial"/>
                <a:sym typeface="Arial"/>
              </a:rPr>
              <a:t>%</a:t>
            </a:r>
            <a:endParaRPr sz="22500">
              <a:solidFill>
                <a:schemeClr val="accent1"/>
              </a:solidFill>
              <a:latin typeface="Arial"/>
              <a:ea typeface="Arial"/>
              <a:cs typeface="Arial"/>
              <a:sym typeface="Arial"/>
            </a:endParaRPr>
          </a:p>
        </p:txBody>
      </p:sp>
      <p:sp>
        <p:nvSpPr>
          <p:cNvPr id="1108" name="Google Shape;1108;p111"/>
          <p:cNvSpPr txBox="1"/>
          <p:nvPr/>
        </p:nvSpPr>
        <p:spPr>
          <a:xfrm>
            <a:off x="2405366" y="4048119"/>
            <a:ext cx="7406183" cy="584775"/>
          </a:xfrm>
          <a:prstGeom prst="rect">
            <a:avLst/>
          </a:prstGeom>
          <a:noFill/>
          <a:ln>
            <a:noFill/>
          </a:ln>
        </p:spPr>
        <p:txBody>
          <a:bodyPr spcFirstLastPara="1" wrap="square" lIns="38100" tIns="38100" rIns="38100" bIns="38100" anchor="ctr" anchorCtr="0">
            <a:spAutoFit/>
          </a:bodyPr>
          <a:lstStyle/>
          <a:p>
            <a:pPr marL="0" marR="0" lvl="0" indent="0" algn="ctr" rtl="0">
              <a:spcBef>
                <a:spcPts val="0"/>
              </a:spcBef>
              <a:spcAft>
                <a:spcPts val="0"/>
              </a:spcAft>
              <a:buNone/>
            </a:pPr>
            <a:r>
              <a:rPr lang="en-US" sz="3300">
                <a:solidFill>
                  <a:srgbClr val="58595B"/>
                </a:solidFill>
                <a:latin typeface="Arial"/>
                <a:ea typeface="Arial"/>
                <a:cs typeface="Arial"/>
                <a:sym typeface="Arial"/>
              </a:rPr>
              <a:t>big stat</a:t>
            </a:r>
            <a:endParaRPr sz="3300">
              <a:solidFill>
                <a:srgbClr val="58595B"/>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112"/>
        <p:cNvGrpSpPr/>
        <p:nvPr/>
      </p:nvGrpSpPr>
      <p:grpSpPr>
        <a:xfrm>
          <a:off x="0" y="0"/>
          <a:ext cx="0" cy="0"/>
          <a:chOff x="0" y="0"/>
          <a:chExt cx="0" cy="0"/>
        </a:xfrm>
      </p:grpSpPr>
      <p:sp>
        <p:nvSpPr>
          <p:cNvPr id="1113" name="Google Shape;1113;p112"/>
          <p:cNvSpPr txBox="1"/>
          <p:nvPr/>
        </p:nvSpPr>
        <p:spPr>
          <a:xfrm>
            <a:off x="1905625" y="2191923"/>
            <a:ext cx="2552700" cy="1311128"/>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8800" b="1">
                <a:solidFill>
                  <a:schemeClr val="accent1"/>
                </a:solidFill>
                <a:latin typeface="Arial"/>
                <a:ea typeface="Arial"/>
                <a:cs typeface="Arial"/>
                <a:sym typeface="Arial"/>
              </a:rPr>
              <a:t>96</a:t>
            </a:r>
            <a:r>
              <a:rPr lang="en-US" sz="7500" baseline="30000">
                <a:solidFill>
                  <a:schemeClr val="accent1"/>
                </a:solidFill>
                <a:latin typeface="Arial"/>
                <a:ea typeface="Arial"/>
                <a:cs typeface="Arial"/>
                <a:sym typeface="Arial"/>
              </a:rPr>
              <a:t>%</a:t>
            </a:r>
            <a:endParaRPr/>
          </a:p>
        </p:txBody>
      </p:sp>
      <p:sp>
        <p:nvSpPr>
          <p:cNvPr id="1114" name="Google Shape;1114;p112"/>
          <p:cNvSpPr txBox="1"/>
          <p:nvPr/>
        </p:nvSpPr>
        <p:spPr>
          <a:xfrm>
            <a:off x="1724650" y="3429000"/>
            <a:ext cx="260985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lt2"/>
                </a:solidFill>
                <a:latin typeface="Arial"/>
                <a:ea typeface="Arial"/>
                <a:cs typeface="Arial"/>
                <a:sym typeface="Arial"/>
              </a:rPr>
              <a:t>Place text here and use </a:t>
            </a:r>
            <a:r>
              <a:rPr lang="en-US" sz="1600" b="1">
                <a:solidFill>
                  <a:schemeClr val="lt2"/>
                </a:solidFill>
                <a:latin typeface="Arial"/>
                <a:ea typeface="Arial"/>
                <a:cs typeface="Arial"/>
                <a:sym typeface="Arial"/>
              </a:rPr>
              <a:t>bold </a:t>
            </a:r>
            <a:r>
              <a:rPr lang="en-US" sz="1600">
                <a:solidFill>
                  <a:schemeClr val="lt2"/>
                </a:solidFill>
                <a:latin typeface="Arial"/>
                <a:ea typeface="Arial"/>
                <a:cs typeface="Arial"/>
                <a:sym typeface="Arial"/>
              </a:rPr>
              <a:t>to highlight</a:t>
            </a:r>
            <a:endParaRPr/>
          </a:p>
        </p:txBody>
      </p:sp>
      <p:sp>
        <p:nvSpPr>
          <p:cNvPr id="1115" name="Google Shape;1115;p112"/>
          <p:cNvSpPr txBox="1"/>
          <p:nvPr/>
        </p:nvSpPr>
        <p:spPr>
          <a:xfrm>
            <a:off x="4953625" y="2191923"/>
            <a:ext cx="2552700" cy="1311128"/>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8800" b="1">
                <a:solidFill>
                  <a:schemeClr val="accent1"/>
                </a:solidFill>
                <a:latin typeface="Arial"/>
                <a:ea typeface="Arial"/>
                <a:cs typeface="Arial"/>
                <a:sym typeface="Arial"/>
              </a:rPr>
              <a:t>83</a:t>
            </a:r>
            <a:r>
              <a:rPr lang="en-US" sz="7500" baseline="30000">
                <a:solidFill>
                  <a:schemeClr val="accent1"/>
                </a:solidFill>
                <a:latin typeface="Arial"/>
                <a:ea typeface="Arial"/>
                <a:cs typeface="Arial"/>
                <a:sym typeface="Arial"/>
              </a:rPr>
              <a:t>%</a:t>
            </a:r>
            <a:endParaRPr/>
          </a:p>
        </p:txBody>
      </p:sp>
      <p:sp>
        <p:nvSpPr>
          <p:cNvPr id="1116" name="Google Shape;1116;p112"/>
          <p:cNvSpPr txBox="1"/>
          <p:nvPr/>
        </p:nvSpPr>
        <p:spPr>
          <a:xfrm>
            <a:off x="4696450" y="3429000"/>
            <a:ext cx="276225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lt2"/>
                </a:solidFill>
                <a:latin typeface="Arial"/>
                <a:ea typeface="Arial"/>
                <a:cs typeface="Arial"/>
                <a:sym typeface="Arial"/>
              </a:rPr>
              <a:t>Place text here and use </a:t>
            </a:r>
            <a:r>
              <a:rPr lang="en-US" sz="1600" b="1">
                <a:solidFill>
                  <a:schemeClr val="lt2"/>
                </a:solidFill>
                <a:latin typeface="Arial"/>
                <a:ea typeface="Arial"/>
                <a:cs typeface="Arial"/>
                <a:sym typeface="Arial"/>
              </a:rPr>
              <a:t>bold </a:t>
            </a:r>
            <a:r>
              <a:rPr lang="en-US" sz="1600">
                <a:solidFill>
                  <a:schemeClr val="lt2"/>
                </a:solidFill>
                <a:latin typeface="Arial"/>
                <a:ea typeface="Arial"/>
                <a:cs typeface="Arial"/>
                <a:sym typeface="Arial"/>
              </a:rPr>
              <a:t>to highlight</a:t>
            </a:r>
            <a:endParaRPr/>
          </a:p>
        </p:txBody>
      </p:sp>
      <p:sp>
        <p:nvSpPr>
          <p:cNvPr id="1117" name="Google Shape;1117;p112"/>
          <p:cNvSpPr txBox="1"/>
          <p:nvPr/>
        </p:nvSpPr>
        <p:spPr>
          <a:xfrm>
            <a:off x="7896850" y="2191923"/>
            <a:ext cx="2552700" cy="1311128"/>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8800" b="1">
                <a:solidFill>
                  <a:schemeClr val="accent1"/>
                </a:solidFill>
                <a:latin typeface="Arial"/>
                <a:ea typeface="Arial"/>
                <a:cs typeface="Arial"/>
                <a:sym typeface="Arial"/>
              </a:rPr>
              <a:t>78</a:t>
            </a:r>
            <a:r>
              <a:rPr lang="en-US" sz="7500" baseline="30000">
                <a:solidFill>
                  <a:schemeClr val="accent1"/>
                </a:solidFill>
                <a:latin typeface="Arial"/>
                <a:ea typeface="Arial"/>
                <a:cs typeface="Arial"/>
                <a:sym typeface="Arial"/>
              </a:rPr>
              <a:t>%</a:t>
            </a:r>
            <a:endParaRPr/>
          </a:p>
        </p:txBody>
      </p:sp>
      <p:sp>
        <p:nvSpPr>
          <p:cNvPr id="1118" name="Google Shape;1118;p112"/>
          <p:cNvSpPr txBox="1"/>
          <p:nvPr/>
        </p:nvSpPr>
        <p:spPr>
          <a:xfrm>
            <a:off x="7763500" y="3429000"/>
            <a:ext cx="25146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lt2"/>
                </a:solidFill>
                <a:latin typeface="Arial"/>
                <a:ea typeface="Arial"/>
                <a:cs typeface="Arial"/>
                <a:sym typeface="Arial"/>
              </a:rPr>
              <a:t>Place text here and use </a:t>
            </a:r>
            <a:r>
              <a:rPr lang="en-US" sz="1600" b="1">
                <a:solidFill>
                  <a:schemeClr val="lt2"/>
                </a:solidFill>
                <a:latin typeface="Arial"/>
                <a:ea typeface="Arial"/>
                <a:cs typeface="Arial"/>
                <a:sym typeface="Arial"/>
              </a:rPr>
              <a:t>bold</a:t>
            </a:r>
            <a:r>
              <a:rPr lang="en-US" sz="1600">
                <a:solidFill>
                  <a:schemeClr val="lt2"/>
                </a:solidFill>
                <a:latin typeface="Arial"/>
                <a:ea typeface="Arial"/>
                <a:cs typeface="Arial"/>
                <a:sym typeface="Arial"/>
              </a:rPr>
              <a:t> to highlight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134"/>
        <p:cNvGrpSpPr/>
        <p:nvPr/>
      </p:nvGrpSpPr>
      <p:grpSpPr>
        <a:xfrm>
          <a:off x="0" y="0"/>
          <a:ext cx="0" cy="0"/>
          <a:chOff x="0" y="0"/>
          <a:chExt cx="0" cy="0"/>
        </a:xfrm>
      </p:grpSpPr>
      <p:sp>
        <p:nvSpPr>
          <p:cNvPr id="1135" name="Google Shape;1135;p114"/>
          <p:cNvSpPr txBox="1"/>
          <p:nvPr/>
        </p:nvSpPr>
        <p:spPr>
          <a:xfrm>
            <a:off x="5734663" y="4691378"/>
            <a:ext cx="3655143" cy="527113"/>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rgbClr val="F6F6F6"/>
              </a:buClr>
              <a:buSzPts val="1800"/>
              <a:buFont typeface="Arial"/>
              <a:buNone/>
            </a:pPr>
            <a:r>
              <a:rPr lang="en-US" sz="1800">
                <a:solidFill>
                  <a:schemeClr val="lt2"/>
                </a:solidFill>
                <a:latin typeface="Arial"/>
                <a:ea typeface="Arial"/>
                <a:cs typeface="Arial"/>
                <a:sym typeface="Arial"/>
              </a:rPr>
              <a:t>TONI MORRISON</a:t>
            </a:r>
            <a:endParaRPr/>
          </a:p>
          <a:p>
            <a:pPr marL="228600" marR="0" lvl="0" indent="-50800" algn="l" rtl="0">
              <a:lnSpc>
                <a:spcPct val="90000"/>
              </a:lnSpc>
              <a:spcBef>
                <a:spcPts val="1000"/>
              </a:spcBef>
              <a:spcAft>
                <a:spcPts val="0"/>
              </a:spcAft>
              <a:buClr>
                <a:srgbClr val="F6F6F6"/>
              </a:buClr>
              <a:buSzPts val="2800"/>
              <a:buFont typeface="Arial"/>
              <a:buNone/>
            </a:pPr>
            <a:endParaRPr sz="2800">
              <a:solidFill>
                <a:schemeClr val="lt1"/>
              </a:solidFill>
              <a:latin typeface="Arial"/>
              <a:ea typeface="Arial"/>
              <a:cs typeface="Arial"/>
              <a:sym typeface="Arial"/>
            </a:endParaRPr>
          </a:p>
        </p:txBody>
      </p:sp>
      <p:sp>
        <p:nvSpPr>
          <p:cNvPr id="1136" name="Google Shape;1136;p114"/>
          <p:cNvSpPr txBox="1">
            <a:spLocks noGrp="1"/>
          </p:cNvSpPr>
          <p:nvPr>
            <p:ph type="title"/>
          </p:nvPr>
        </p:nvSpPr>
        <p:spPr>
          <a:xfrm>
            <a:off x="2752163" y="1818365"/>
            <a:ext cx="7044813" cy="2437590"/>
          </a:xfrm>
          <a:prstGeom prst="rect">
            <a:avLst/>
          </a:prstGeom>
          <a:noFill/>
          <a:ln>
            <a:noFill/>
          </a:ln>
        </p:spPr>
        <p:txBody>
          <a:bodyPr spcFirstLastPara="1" wrap="square" lIns="0" tIns="0" rIns="0" bIns="0" anchor="b" anchorCtr="0">
            <a:spAutoFit/>
          </a:bodyPr>
          <a:lstStyle/>
          <a:p>
            <a:pPr marL="174625" lvl="0" indent="-174625" algn="l" rtl="0">
              <a:lnSpc>
                <a:spcPct val="90000"/>
              </a:lnSpc>
              <a:spcBef>
                <a:spcPts val="0"/>
              </a:spcBef>
              <a:spcAft>
                <a:spcPts val="0"/>
              </a:spcAft>
              <a:buClr>
                <a:schemeClr val="lt1"/>
              </a:buClr>
              <a:buSzPts val="4400"/>
              <a:buFont typeface="Arial"/>
              <a:buNone/>
            </a:pPr>
            <a:r>
              <a:rPr lang="en-US" b="0"/>
              <a:t>“If there’s a book that you want to read, but it hasn’t been written yet, then you must write it.”</a:t>
            </a:r>
            <a:endParaRPr/>
          </a:p>
        </p:txBody>
      </p:sp>
      <p:grpSp>
        <p:nvGrpSpPr>
          <p:cNvPr id="1137" name="Google Shape;1137;p114"/>
          <p:cNvGrpSpPr/>
          <p:nvPr/>
        </p:nvGrpSpPr>
        <p:grpSpPr>
          <a:xfrm>
            <a:off x="2752163" y="1574347"/>
            <a:ext cx="6637643" cy="2959449"/>
            <a:chOff x="2437882" y="1574347"/>
            <a:chExt cx="7316236" cy="2959449"/>
          </a:xfrm>
        </p:grpSpPr>
        <p:cxnSp>
          <p:nvCxnSpPr>
            <p:cNvPr id="1138" name="Google Shape;1138;p114"/>
            <p:cNvCxnSpPr/>
            <p:nvPr/>
          </p:nvCxnSpPr>
          <p:spPr>
            <a:xfrm>
              <a:off x="2437882" y="1574347"/>
              <a:ext cx="7316236" cy="0"/>
            </a:xfrm>
            <a:prstGeom prst="straightConnector1">
              <a:avLst/>
            </a:prstGeom>
            <a:noFill/>
            <a:ln w="41275" cap="flat" cmpd="sng">
              <a:solidFill>
                <a:schemeClr val="accent1"/>
              </a:solidFill>
              <a:prstDash val="solid"/>
              <a:miter lim="800000"/>
              <a:headEnd type="none" w="sm" len="sm"/>
              <a:tailEnd type="none" w="sm" len="sm"/>
            </a:ln>
          </p:spPr>
        </p:cxnSp>
        <p:cxnSp>
          <p:nvCxnSpPr>
            <p:cNvPr id="1139" name="Google Shape;1139;p114"/>
            <p:cNvCxnSpPr/>
            <p:nvPr/>
          </p:nvCxnSpPr>
          <p:spPr>
            <a:xfrm>
              <a:off x="2437882" y="4533796"/>
              <a:ext cx="7316236" cy="0"/>
            </a:xfrm>
            <a:prstGeom prst="straightConnector1">
              <a:avLst/>
            </a:prstGeom>
            <a:noFill/>
            <a:ln w="41275" cap="flat" cmpd="sng">
              <a:solidFill>
                <a:schemeClr val="accent1"/>
              </a:solidFill>
              <a:prstDash val="solid"/>
              <a:miter lim="800000"/>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54"/>
        <p:cNvGrpSpPr/>
        <p:nvPr/>
      </p:nvGrpSpPr>
      <p:grpSpPr>
        <a:xfrm>
          <a:off x="0" y="0"/>
          <a:ext cx="0" cy="0"/>
          <a:chOff x="0" y="0"/>
          <a:chExt cx="0" cy="0"/>
        </a:xfrm>
      </p:grpSpPr>
      <p:grpSp>
        <p:nvGrpSpPr>
          <p:cNvPr id="1155" name="Google Shape;1155;p116"/>
          <p:cNvGrpSpPr/>
          <p:nvPr/>
        </p:nvGrpSpPr>
        <p:grpSpPr>
          <a:xfrm>
            <a:off x="2752163" y="1574347"/>
            <a:ext cx="6637643" cy="2959449"/>
            <a:chOff x="2437882" y="1574347"/>
            <a:chExt cx="7316236" cy="2959449"/>
          </a:xfrm>
        </p:grpSpPr>
        <p:cxnSp>
          <p:nvCxnSpPr>
            <p:cNvPr id="1156" name="Google Shape;1156;p116"/>
            <p:cNvCxnSpPr/>
            <p:nvPr/>
          </p:nvCxnSpPr>
          <p:spPr>
            <a:xfrm>
              <a:off x="2437882" y="1574347"/>
              <a:ext cx="7316236" cy="0"/>
            </a:xfrm>
            <a:prstGeom prst="straightConnector1">
              <a:avLst/>
            </a:prstGeom>
            <a:noFill/>
            <a:ln w="41275" cap="flat" cmpd="sng">
              <a:solidFill>
                <a:schemeClr val="accent1"/>
              </a:solidFill>
              <a:prstDash val="solid"/>
              <a:miter lim="800000"/>
              <a:headEnd type="none" w="sm" len="sm"/>
              <a:tailEnd type="none" w="sm" len="sm"/>
            </a:ln>
          </p:spPr>
        </p:cxnSp>
        <p:cxnSp>
          <p:nvCxnSpPr>
            <p:cNvPr id="1157" name="Google Shape;1157;p116"/>
            <p:cNvCxnSpPr/>
            <p:nvPr/>
          </p:nvCxnSpPr>
          <p:spPr>
            <a:xfrm>
              <a:off x="2437882" y="4533796"/>
              <a:ext cx="7316236" cy="0"/>
            </a:xfrm>
            <a:prstGeom prst="straightConnector1">
              <a:avLst/>
            </a:prstGeom>
            <a:noFill/>
            <a:ln w="41275" cap="flat" cmpd="sng">
              <a:solidFill>
                <a:schemeClr val="accent1"/>
              </a:solidFill>
              <a:prstDash val="solid"/>
              <a:miter lim="800000"/>
              <a:headEnd type="none" w="sm" len="sm"/>
              <a:tailEnd type="none" w="sm" len="sm"/>
            </a:ln>
          </p:spPr>
        </p:cxnSp>
      </p:grpSp>
      <p:sp>
        <p:nvSpPr>
          <p:cNvPr id="1158" name="Google Shape;1158;p116"/>
          <p:cNvSpPr txBox="1"/>
          <p:nvPr/>
        </p:nvSpPr>
        <p:spPr>
          <a:xfrm>
            <a:off x="2228850" y="2131830"/>
            <a:ext cx="7734300" cy="1865126"/>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None/>
            </a:pPr>
            <a:r>
              <a:rPr lang="en-US" sz="4000">
                <a:solidFill>
                  <a:schemeClr val="lt2"/>
                </a:solidFill>
                <a:latin typeface="Arial"/>
                <a:ea typeface="Arial"/>
                <a:cs typeface="Arial"/>
                <a:sym typeface="Arial"/>
              </a:rPr>
              <a:t>Place text here</a:t>
            </a:r>
            <a:endParaRPr/>
          </a:p>
          <a:p>
            <a:pPr marL="0" marR="0" lvl="0" indent="0" algn="ctr" rtl="0">
              <a:lnSpc>
                <a:spcPct val="90000"/>
              </a:lnSpc>
              <a:spcBef>
                <a:spcPts val="0"/>
              </a:spcBef>
              <a:spcAft>
                <a:spcPts val="0"/>
              </a:spcAft>
              <a:buNone/>
            </a:pPr>
            <a:r>
              <a:rPr lang="en-US" sz="8800" b="1">
                <a:solidFill>
                  <a:schemeClr val="accent1"/>
                </a:solidFill>
                <a:latin typeface="Arial"/>
                <a:ea typeface="Arial"/>
                <a:cs typeface="Arial"/>
                <a:sym typeface="Arial"/>
              </a:rPr>
              <a:t>LARGE TEXT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174"/>
        <p:cNvGrpSpPr/>
        <p:nvPr/>
      </p:nvGrpSpPr>
      <p:grpSpPr>
        <a:xfrm>
          <a:off x="0" y="0"/>
          <a:ext cx="0" cy="0"/>
          <a:chOff x="0" y="0"/>
          <a:chExt cx="0" cy="0"/>
        </a:xfrm>
      </p:grpSpPr>
      <p:pic>
        <p:nvPicPr>
          <p:cNvPr id="1175" name="Google Shape;1175;p118"/>
          <p:cNvPicPr preferRelativeResize="0">
            <a:picLocks noGrp="1"/>
          </p:cNvPicPr>
          <p:nvPr>
            <p:ph type="pic" idx="2"/>
          </p:nvPr>
        </p:nvPicPr>
        <p:blipFill rotWithShape="1">
          <a:blip r:embed="rId3">
            <a:alphaModFix/>
          </a:blip>
          <a:srcRect l="24" r="24"/>
          <a:stretch/>
        </p:blipFill>
        <p:spPr>
          <a:xfrm>
            <a:off x="-3175" y="0"/>
            <a:ext cx="12198350" cy="6858000"/>
          </a:xfrm>
          <a:prstGeom prst="rect">
            <a:avLst/>
          </a:prstGeom>
          <a:solidFill>
            <a:srgbClr val="DCDCDC">
              <a:alpha val="49803"/>
            </a:srgbClr>
          </a:solidFill>
          <a:ln>
            <a:noFill/>
          </a:ln>
        </p:spPr>
      </p:pic>
      <p:sp>
        <p:nvSpPr>
          <p:cNvPr id="1176" name="Google Shape;1176;p118"/>
          <p:cNvSpPr/>
          <p:nvPr/>
        </p:nvSpPr>
        <p:spPr>
          <a:xfrm>
            <a:off x="-3048" y="0"/>
            <a:ext cx="12192000" cy="6858000"/>
          </a:xfrm>
          <a:prstGeom prst="rect">
            <a:avLst/>
          </a:prstGeom>
          <a:solidFill>
            <a:schemeClr val="dk2">
              <a:alpha val="50980"/>
            </a:schemeClr>
          </a:solidFill>
          <a:ln>
            <a:noFill/>
          </a:ln>
        </p:spPr>
        <p:txBody>
          <a:bodyPr spcFirstLastPara="1" wrap="square" lIns="38100" tIns="38100" rIns="38100" bIns="38100" anchor="ctr" anchorCtr="0">
            <a:noAutofit/>
          </a:bodyPr>
          <a:lstStyle/>
          <a:p>
            <a:pPr marL="0" marR="0" lvl="0" indent="0" algn="ctr" rtl="0">
              <a:lnSpc>
                <a:spcPct val="80000"/>
              </a:lnSpc>
              <a:spcBef>
                <a:spcPts val="0"/>
              </a:spcBef>
              <a:spcAft>
                <a:spcPts val="0"/>
              </a:spcAft>
              <a:buNone/>
            </a:pPr>
            <a:endParaRPr sz="2700" baseline="-25000">
              <a:solidFill>
                <a:srgbClr val="4267B2"/>
              </a:solidFill>
              <a:latin typeface="Arial"/>
              <a:ea typeface="Arial"/>
              <a:cs typeface="Arial"/>
              <a:sym typeface="Arial"/>
            </a:endParaRPr>
          </a:p>
        </p:txBody>
      </p:sp>
      <p:grpSp>
        <p:nvGrpSpPr>
          <p:cNvPr id="1177" name="Google Shape;1177;p118"/>
          <p:cNvGrpSpPr/>
          <p:nvPr/>
        </p:nvGrpSpPr>
        <p:grpSpPr>
          <a:xfrm>
            <a:off x="10557955" y="6320597"/>
            <a:ext cx="1404165" cy="315023"/>
            <a:chOff x="0" y="1299"/>
            <a:chExt cx="7680" cy="1723"/>
          </a:xfrm>
        </p:grpSpPr>
        <p:sp>
          <p:nvSpPr>
            <p:cNvPr id="1178" name="Google Shape;1178;p118"/>
            <p:cNvSpPr/>
            <p:nvPr/>
          </p:nvSpPr>
          <p:spPr>
            <a:xfrm>
              <a:off x="6110" y="1391"/>
              <a:ext cx="1429" cy="1516"/>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9" name="Google Shape;1179;p118"/>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0" name="Google Shape;1180;p118"/>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181" name="Google Shape;1181;p118"/>
          <p:cNvSpPr txBox="1"/>
          <p:nvPr/>
        </p:nvSpPr>
        <p:spPr>
          <a:xfrm>
            <a:off x="1935578" y="3865514"/>
            <a:ext cx="2281660" cy="857251"/>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4000">
                <a:solidFill>
                  <a:srgbClr val="FFFFFF"/>
                </a:solidFill>
                <a:latin typeface="Arial"/>
                <a:ea typeface="Arial"/>
                <a:cs typeface="Arial"/>
                <a:sym typeface="Arial"/>
              </a:rPr>
              <a:t>Section</a:t>
            </a:r>
            <a:endParaRPr sz="4000">
              <a:solidFill>
                <a:srgbClr val="FFFFFF"/>
              </a:solidFill>
              <a:latin typeface="Arial"/>
              <a:ea typeface="Arial"/>
              <a:cs typeface="Arial"/>
              <a:sym typeface="Arial"/>
            </a:endParaRPr>
          </a:p>
        </p:txBody>
      </p:sp>
      <p:cxnSp>
        <p:nvCxnSpPr>
          <p:cNvPr id="1182" name="Google Shape;1182;p118"/>
          <p:cNvCxnSpPr/>
          <p:nvPr/>
        </p:nvCxnSpPr>
        <p:spPr>
          <a:xfrm rot="10800000" flipH="1">
            <a:off x="4679304" y="1332941"/>
            <a:ext cx="1" cy="4192118"/>
          </a:xfrm>
          <a:prstGeom prst="straightConnector1">
            <a:avLst/>
          </a:prstGeom>
          <a:noFill/>
          <a:ln w="25400" cap="flat" cmpd="sng">
            <a:solidFill>
              <a:srgbClr val="FFFFFF"/>
            </a:solidFill>
            <a:prstDash val="solid"/>
            <a:miter lim="400000"/>
            <a:headEnd type="none" w="sm" len="sm"/>
            <a:tailEnd type="none" w="sm" len="sm"/>
          </a:ln>
        </p:spPr>
      </p:cxnSp>
      <p:sp>
        <p:nvSpPr>
          <p:cNvPr id="1183" name="Google Shape;1183;p118"/>
          <p:cNvSpPr txBox="1"/>
          <p:nvPr/>
        </p:nvSpPr>
        <p:spPr>
          <a:xfrm>
            <a:off x="5240193" y="2197893"/>
            <a:ext cx="6387743" cy="246221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a:solidFill>
                  <a:schemeClr val="lt2"/>
                </a:solidFill>
                <a:latin typeface="Arial"/>
                <a:ea typeface="Arial"/>
                <a:cs typeface="Arial"/>
                <a:sym typeface="Arial"/>
              </a:rPr>
              <a:t>Takeaway one </a:t>
            </a:r>
            <a:r>
              <a:rPr lang="en-US" sz="3200" b="1">
                <a:solidFill>
                  <a:srgbClr val="FF8200"/>
                </a:solidFill>
                <a:latin typeface="Arial"/>
                <a:ea typeface="Arial"/>
                <a:cs typeface="Arial"/>
                <a:sym typeface="Arial"/>
              </a:rPr>
              <a:t>with emphasis</a:t>
            </a:r>
            <a:endParaRPr/>
          </a:p>
          <a:p>
            <a:pPr marL="0" marR="0" lvl="0" indent="0" algn="l" rtl="0">
              <a:spcBef>
                <a:spcPts val="0"/>
              </a:spcBef>
              <a:spcAft>
                <a:spcPts val="0"/>
              </a:spcAft>
              <a:buNone/>
            </a:pPr>
            <a:endParaRPr sz="3200">
              <a:solidFill>
                <a:schemeClr val="lt2"/>
              </a:solidFill>
              <a:latin typeface="Arial"/>
              <a:ea typeface="Arial"/>
              <a:cs typeface="Arial"/>
              <a:sym typeface="Arial"/>
            </a:endParaRPr>
          </a:p>
          <a:p>
            <a:pPr marL="0" marR="0" lvl="0" indent="0" algn="l" rtl="0">
              <a:spcBef>
                <a:spcPts val="0"/>
              </a:spcBef>
              <a:spcAft>
                <a:spcPts val="0"/>
              </a:spcAft>
              <a:buNone/>
            </a:pPr>
            <a:r>
              <a:rPr lang="en-US" sz="3200">
                <a:solidFill>
                  <a:schemeClr val="lt2"/>
                </a:solidFill>
                <a:latin typeface="Arial"/>
                <a:ea typeface="Arial"/>
                <a:cs typeface="Arial"/>
                <a:sym typeface="Arial"/>
              </a:rPr>
              <a:t>And second </a:t>
            </a:r>
            <a:r>
              <a:rPr lang="en-US" sz="3200" b="1">
                <a:solidFill>
                  <a:srgbClr val="FF8200"/>
                </a:solidFill>
                <a:latin typeface="Arial"/>
                <a:ea typeface="Arial"/>
                <a:cs typeface="Arial"/>
                <a:sym typeface="Arial"/>
              </a:rPr>
              <a:t>with callout</a:t>
            </a:r>
            <a:endParaRPr/>
          </a:p>
          <a:p>
            <a:pPr marL="0" marR="0" lvl="0" indent="0" algn="l" rtl="0">
              <a:spcBef>
                <a:spcPts val="0"/>
              </a:spcBef>
              <a:spcAft>
                <a:spcPts val="0"/>
              </a:spcAft>
              <a:buNone/>
            </a:pPr>
            <a:endParaRPr sz="3200">
              <a:solidFill>
                <a:schemeClr val="lt2"/>
              </a:solidFill>
              <a:latin typeface="Arial"/>
              <a:ea typeface="Arial"/>
              <a:cs typeface="Arial"/>
              <a:sym typeface="Arial"/>
            </a:endParaRPr>
          </a:p>
          <a:p>
            <a:pPr marL="0" marR="0" lvl="0" indent="0" algn="l" rtl="0">
              <a:spcBef>
                <a:spcPts val="0"/>
              </a:spcBef>
              <a:spcAft>
                <a:spcPts val="0"/>
              </a:spcAft>
              <a:buNone/>
            </a:pPr>
            <a:r>
              <a:rPr lang="en-US" sz="3200" b="1">
                <a:solidFill>
                  <a:srgbClr val="FF8200"/>
                </a:solidFill>
                <a:latin typeface="Arial"/>
                <a:ea typeface="Arial"/>
                <a:cs typeface="Arial"/>
                <a:sym typeface="Arial"/>
              </a:rPr>
              <a:t>Takeaway three </a:t>
            </a:r>
            <a:r>
              <a:rPr lang="en-US" sz="3200">
                <a:solidFill>
                  <a:schemeClr val="lt2"/>
                </a:solidFill>
                <a:latin typeface="Arial"/>
                <a:ea typeface="Arial"/>
                <a:cs typeface="Arial"/>
                <a:sym typeface="Arial"/>
              </a:rPr>
              <a:t>description</a:t>
            </a:r>
            <a:endParaRPr/>
          </a:p>
        </p:txBody>
      </p:sp>
      <p:pic>
        <p:nvPicPr>
          <p:cNvPr id="1184" name="Google Shape;1184;p118"/>
          <p:cNvPicPr preferRelativeResize="0"/>
          <p:nvPr/>
        </p:nvPicPr>
        <p:blipFill rotWithShape="1">
          <a:blip r:embed="rId4">
            <a:alphaModFix/>
          </a:blip>
          <a:srcRect l="3588" t="3588" r="3588" b="3588"/>
          <a:stretch/>
        </p:blipFill>
        <p:spPr>
          <a:xfrm>
            <a:off x="2417547" y="2499898"/>
            <a:ext cx="1317722" cy="1317722"/>
          </a:xfrm>
          <a:prstGeom prst="ellipse">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188"/>
        <p:cNvGrpSpPr/>
        <p:nvPr/>
      </p:nvGrpSpPr>
      <p:grpSpPr>
        <a:xfrm>
          <a:off x="0" y="0"/>
          <a:ext cx="0" cy="0"/>
          <a:chOff x="0" y="0"/>
          <a:chExt cx="0" cy="0"/>
        </a:xfrm>
      </p:grpSpPr>
      <p:cxnSp>
        <p:nvCxnSpPr>
          <p:cNvPr id="1189" name="Google Shape;1189;p119"/>
          <p:cNvCxnSpPr/>
          <p:nvPr/>
        </p:nvCxnSpPr>
        <p:spPr>
          <a:xfrm rot="10800000">
            <a:off x="3754966" y="1777767"/>
            <a:ext cx="0" cy="2640763"/>
          </a:xfrm>
          <a:prstGeom prst="straightConnector1">
            <a:avLst/>
          </a:prstGeom>
          <a:noFill/>
          <a:ln w="25400" cap="flat" cmpd="sng">
            <a:solidFill>
              <a:srgbClr val="FFFFFF"/>
            </a:solidFill>
            <a:prstDash val="solid"/>
            <a:miter lim="400000"/>
            <a:headEnd type="none" w="sm" len="sm"/>
            <a:tailEnd type="none" w="sm" len="sm"/>
          </a:ln>
        </p:spPr>
      </p:cxnSp>
      <p:sp>
        <p:nvSpPr>
          <p:cNvPr id="1190" name="Google Shape;1190;p119"/>
          <p:cNvSpPr/>
          <p:nvPr/>
        </p:nvSpPr>
        <p:spPr>
          <a:xfrm>
            <a:off x="1405768" y="2163005"/>
            <a:ext cx="1870288" cy="1870288"/>
          </a:xfrm>
          <a:prstGeom prst="ellipse">
            <a:avLst/>
          </a:prstGeom>
          <a:solidFill>
            <a:srgbClr val="FF8200"/>
          </a:solidFill>
          <a:ln>
            <a:noFill/>
          </a:ln>
        </p:spPr>
        <p:txBody>
          <a:bodyPr spcFirstLastPara="1" wrap="square" lIns="38100" tIns="38100" rIns="38100" bIns="38100" anchor="ctr" anchorCtr="0">
            <a:noAutofit/>
          </a:bodyPr>
          <a:lstStyle/>
          <a:p>
            <a:pPr marL="0" marR="0" lvl="0" indent="0" algn="l" rtl="0">
              <a:lnSpc>
                <a:spcPct val="120000"/>
              </a:lnSpc>
              <a:spcBef>
                <a:spcPts val="0"/>
              </a:spcBef>
              <a:spcAft>
                <a:spcPts val="0"/>
              </a:spcAft>
              <a:buNone/>
            </a:pPr>
            <a:endParaRPr sz="3700">
              <a:solidFill>
                <a:srgbClr val="6A717D"/>
              </a:solidFill>
              <a:latin typeface="Arial"/>
              <a:ea typeface="Arial"/>
              <a:cs typeface="Arial"/>
              <a:sym typeface="Arial"/>
            </a:endParaRPr>
          </a:p>
        </p:txBody>
      </p:sp>
      <p:sp>
        <p:nvSpPr>
          <p:cNvPr id="1191" name="Google Shape;1191;p119"/>
          <p:cNvSpPr txBox="1"/>
          <p:nvPr/>
        </p:nvSpPr>
        <p:spPr>
          <a:xfrm>
            <a:off x="4365550" y="2332064"/>
            <a:ext cx="6387743" cy="147732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a:solidFill>
                  <a:schemeClr val="lt2"/>
                </a:solidFill>
                <a:latin typeface="Arial"/>
                <a:ea typeface="Arial"/>
                <a:cs typeface="Arial"/>
                <a:sym typeface="Arial"/>
              </a:rPr>
              <a:t>Our faculty-to-student ratio is </a:t>
            </a:r>
            <a:r>
              <a:rPr lang="en-US" sz="3200" b="1">
                <a:solidFill>
                  <a:schemeClr val="accent1"/>
                </a:solidFill>
                <a:latin typeface="Arial"/>
                <a:ea typeface="Arial"/>
                <a:cs typeface="Arial"/>
                <a:sym typeface="Arial"/>
              </a:rPr>
              <a:t>1:17</a:t>
            </a:r>
            <a:r>
              <a:rPr lang="en-US" sz="3200">
                <a:solidFill>
                  <a:schemeClr val="lt2"/>
                </a:solidFill>
                <a:latin typeface="Arial"/>
                <a:ea typeface="Arial"/>
                <a:cs typeface="Arial"/>
                <a:sym typeface="Arial"/>
              </a:rPr>
              <a:t>, giving you personal attention and great diversity of ideas.</a:t>
            </a:r>
            <a:endParaRPr/>
          </a:p>
        </p:txBody>
      </p:sp>
      <p:pic>
        <p:nvPicPr>
          <p:cNvPr id="1192" name="Google Shape;1192;p119"/>
          <p:cNvPicPr preferRelativeResize="0"/>
          <p:nvPr/>
        </p:nvPicPr>
        <p:blipFill rotWithShape="1">
          <a:blip r:embed="rId3">
            <a:alphaModFix/>
          </a:blip>
          <a:srcRect l="3705" t="3705" r="3704" b="3704"/>
          <a:stretch/>
        </p:blipFill>
        <p:spPr>
          <a:xfrm>
            <a:off x="1569650" y="2354550"/>
            <a:ext cx="1428750" cy="1428750"/>
          </a:xfrm>
          <a:prstGeom prst="ellipse">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196"/>
        <p:cNvGrpSpPr/>
        <p:nvPr/>
      </p:nvGrpSpPr>
      <p:grpSpPr>
        <a:xfrm>
          <a:off x="0" y="0"/>
          <a:ext cx="0" cy="0"/>
          <a:chOff x="0" y="0"/>
          <a:chExt cx="0" cy="0"/>
        </a:xfrm>
      </p:grpSpPr>
      <p:pic>
        <p:nvPicPr>
          <p:cNvPr id="1197" name="Google Shape;1197;p120"/>
          <p:cNvPicPr preferRelativeResize="0"/>
          <p:nvPr/>
        </p:nvPicPr>
        <p:blipFill rotWithShape="1">
          <a:blip r:embed="rId3">
            <a:alphaModFix/>
          </a:blip>
          <a:srcRect l="5038" t="5038" r="5039" b="5039"/>
          <a:stretch/>
        </p:blipFill>
        <p:spPr>
          <a:xfrm>
            <a:off x="1890738" y="1466667"/>
            <a:ext cx="1154960" cy="1154960"/>
          </a:xfrm>
          <a:prstGeom prst="ellipse">
            <a:avLst/>
          </a:prstGeom>
          <a:noFill/>
          <a:ln>
            <a:noFill/>
          </a:ln>
        </p:spPr>
      </p:pic>
      <p:sp>
        <p:nvSpPr>
          <p:cNvPr id="1198" name="Google Shape;1198;p120"/>
          <p:cNvSpPr txBox="1"/>
          <p:nvPr/>
        </p:nvSpPr>
        <p:spPr>
          <a:xfrm>
            <a:off x="520148" y="2966999"/>
            <a:ext cx="3896139" cy="3077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b="1" dirty="0">
                <a:solidFill>
                  <a:schemeClr val="dk1"/>
                </a:solidFill>
                <a:latin typeface="Arial"/>
                <a:ea typeface="Arial"/>
                <a:cs typeface="Arial"/>
                <a:sym typeface="Arial"/>
              </a:rPr>
              <a:t>Cross-Collaboration</a:t>
            </a:r>
            <a:endParaRPr dirty="0"/>
          </a:p>
        </p:txBody>
      </p:sp>
      <p:sp>
        <p:nvSpPr>
          <p:cNvPr id="1199" name="Google Shape;1199;p120"/>
          <p:cNvSpPr/>
          <p:nvPr/>
        </p:nvSpPr>
        <p:spPr>
          <a:xfrm>
            <a:off x="948358" y="3488636"/>
            <a:ext cx="3039718" cy="147732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2"/>
                </a:solidFill>
                <a:latin typeface="Arial"/>
                <a:ea typeface="Arial"/>
                <a:cs typeface="Arial"/>
                <a:sym typeface="Arial"/>
              </a:rPr>
              <a:t>No matter what major you choose, you’ll have many opportunities to work with students and departments </a:t>
            </a:r>
            <a:br>
              <a:rPr lang="en-US" sz="1800">
                <a:solidFill>
                  <a:schemeClr val="dk2"/>
                </a:solidFill>
                <a:latin typeface="Arial"/>
                <a:ea typeface="Arial"/>
                <a:cs typeface="Arial"/>
                <a:sym typeface="Arial"/>
              </a:rPr>
            </a:br>
            <a:r>
              <a:rPr lang="en-US" sz="1800">
                <a:solidFill>
                  <a:schemeClr val="dk2"/>
                </a:solidFill>
                <a:latin typeface="Arial"/>
                <a:ea typeface="Arial"/>
                <a:cs typeface="Arial"/>
                <a:sym typeface="Arial"/>
              </a:rPr>
              <a:t>across the university.</a:t>
            </a:r>
            <a:endParaRPr/>
          </a:p>
        </p:txBody>
      </p:sp>
      <p:pic>
        <p:nvPicPr>
          <p:cNvPr id="1200" name="Google Shape;1200;p120"/>
          <p:cNvPicPr preferRelativeResize="0"/>
          <p:nvPr/>
        </p:nvPicPr>
        <p:blipFill rotWithShape="1">
          <a:blip r:embed="rId4">
            <a:alphaModFix/>
          </a:blip>
          <a:srcRect l="3734" t="7393" r="8612" b="4955"/>
          <a:stretch/>
        </p:blipFill>
        <p:spPr>
          <a:xfrm>
            <a:off x="5518520" y="1466667"/>
            <a:ext cx="1154960" cy="1154960"/>
          </a:xfrm>
          <a:prstGeom prst="ellipse">
            <a:avLst/>
          </a:prstGeom>
          <a:noFill/>
          <a:ln>
            <a:noFill/>
          </a:ln>
        </p:spPr>
      </p:pic>
      <p:sp>
        <p:nvSpPr>
          <p:cNvPr id="1201" name="Google Shape;1201;p120"/>
          <p:cNvSpPr/>
          <p:nvPr/>
        </p:nvSpPr>
        <p:spPr>
          <a:xfrm>
            <a:off x="4282107" y="3488636"/>
            <a:ext cx="3627783" cy="147732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2"/>
                </a:solidFill>
                <a:latin typeface="Arial"/>
                <a:ea typeface="Arial"/>
                <a:cs typeface="Arial"/>
                <a:sym typeface="Arial"/>
              </a:rPr>
              <a:t>You’ll learn from </a:t>
            </a:r>
            <a:br>
              <a:rPr lang="en-US" sz="1800">
                <a:solidFill>
                  <a:schemeClr val="dk2"/>
                </a:solidFill>
                <a:latin typeface="Arial"/>
                <a:ea typeface="Arial"/>
                <a:cs typeface="Arial"/>
                <a:sym typeface="Arial"/>
              </a:rPr>
            </a:br>
            <a:r>
              <a:rPr lang="en-US" sz="1800">
                <a:solidFill>
                  <a:schemeClr val="dk2"/>
                </a:solidFill>
                <a:latin typeface="Arial"/>
                <a:ea typeface="Arial"/>
                <a:cs typeface="Arial"/>
                <a:sym typeface="Arial"/>
              </a:rPr>
              <a:t>award-winning educators, including published authors, Fulbright Scholars, </a:t>
            </a:r>
            <a:br>
              <a:rPr lang="en-US" sz="1800">
                <a:solidFill>
                  <a:schemeClr val="dk2"/>
                </a:solidFill>
                <a:latin typeface="Arial"/>
                <a:ea typeface="Arial"/>
                <a:cs typeface="Arial"/>
                <a:sym typeface="Arial"/>
              </a:rPr>
            </a:br>
            <a:r>
              <a:rPr lang="en-US" sz="1800">
                <a:solidFill>
                  <a:schemeClr val="dk2"/>
                </a:solidFill>
                <a:latin typeface="Arial"/>
                <a:ea typeface="Arial"/>
                <a:cs typeface="Arial"/>
                <a:sym typeface="Arial"/>
              </a:rPr>
              <a:t>and other amazing professors.</a:t>
            </a:r>
            <a:endParaRPr/>
          </a:p>
        </p:txBody>
      </p:sp>
      <p:sp>
        <p:nvSpPr>
          <p:cNvPr id="1202" name="Google Shape;1202;p120"/>
          <p:cNvSpPr txBox="1"/>
          <p:nvPr/>
        </p:nvSpPr>
        <p:spPr>
          <a:xfrm>
            <a:off x="4147930" y="2966999"/>
            <a:ext cx="3896139" cy="3077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Amazing Faculty</a:t>
            </a:r>
            <a:endParaRPr/>
          </a:p>
        </p:txBody>
      </p:sp>
      <p:sp>
        <p:nvSpPr>
          <p:cNvPr id="1203" name="Google Shape;1203;p120"/>
          <p:cNvSpPr txBox="1"/>
          <p:nvPr/>
        </p:nvSpPr>
        <p:spPr>
          <a:xfrm>
            <a:off x="7745895" y="2966999"/>
            <a:ext cx="3896139" cy="3077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Make a Difference</a:t>
            </a:r>
            <a:endParaRPr/>
          </a:p>
        </p:txBody>
      </p:sp>
      <p:pic>
        <p:nvPicPr>
          <p:cNvPr id="1204" name="Google Shape;1204;p120"/>
          <p:cNvPicPr preferRelativeResize="0"/>
          <p:nvPr/>
        </p:nvPicPr>
        <p:blipFill rotWithShape="1">
          <a:blip r:embed="rId5">
            <a:alphaModFix/>
          </a:blip>
          <a:srcRect l="4509" t="4509" r="4509" b="4509"/>
          <a:stretch/>
        </p:blipFill>
        <p:spPr>
          <a:xfrm>
            <a:off x="9146302" y="1466666"/>
            <a:ext cx="1154960" cy="1154960"/>
          </a:xfrm>
          <a:prstGeom prst="ellipse">
            <a:avLst/>
          </a:prstGeom>
          <a:noFill/>
          <a:ln>
            <a:noFill/>
          </a:ln>
        </p:spPr>
      </p:pic>
      <p:sp>
        <p:nvSpPr>
          <p:cNvPr id="1205" name="Google Shape;1205;p120"/>
          <p:cNvSpPr/>
          <p:nvPr/>
        </p:nvSpPr>
        <p:spPr>
          <a:xfrm>
            <a:off x="7909890" y="3488636"/>
            <a:ext cx="3627783" cy="147732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dk2"/>
                </a:solidFill>
                <a:latin typeface="Arial"/>
                <a:ea typeface="Arial"/>
                <a:cs typeface="Arial"/>
                <a:sym typeface="Arial"/>
              </a:rPr>
              <a:t>Through experience-learning opportunities, you’ll use your education to make a difference </a:t>
            </a:r>
            <a:br>
              <a:rPr lang="en-US" sz="1800">
                <a:solidFill>
                  <a:schemeClr val="dk2"/>
                </a:solidFill>
                <a:latin typeface="Arial"/>
                <a:ea typeface="Arial"/>
                <a:cs typeface="Arial"/>
                <a:sym typeface="Arial"/>
              </a:rPr>
            </a:br>
            <a:r>
              <a:rPr lang="en-US" sz="1800">
                <a:solidFill>
                  <a:schemeClr val="dk2"/>
                </a:solidFill>
                <a:latin typeface="Arial"/>
                <a:ea typeface="Arial"/>
                <a:cs typeface="Arial"/>
                <a:sym typeface="Arial"/>
              </a:rPr>
              <a:t>in the world.</a:t>
            </a:r>
            <a:endParaRPr/>
          </a:p>
          <a:p>
            <a:pPr marL="0" marR="0" lvl="0" indent="0" algn="ctr" rtl="0">
              <a:spcBef>
                <a:spcPts val="0"/>
              </a:spcBef>
              <a:spcAft>
                <a:spcPts val="0"/>
              </a:spcAft>
              <a:buNone/>
            </a:pPr>
            <a:endParaRPr sz="1800">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209"/>
        <p:cNvGrpSpPr/>
        <p:nvPr/>
      </p:nvGrpSpPr>
      <p:grpSpPr>
        <a:xfrm>
          <a:off x="0" y="0"/>
          <a:ext cx="0" cy="0"/>
          <a:chOff x="0" y="0"/>
          <a:chExt cx="0" cy="0"/>
        </a:xfrm>
      </p:grpSpPr>
      <p:sp>
        <p:nvSpPr>
          <p:cNvPr id="1210" name="Google Shape;1210;p121"/>
          <p:cNvSpPr txBox="1">
            <a:spLocks noGrp="1"/>
          </p:cNvSpPr>
          <p:nvPr>
            <p:ph type="title"/>
          </p:nvPr>
        </p:nvSpPr>
        <p:spPr>
          <a:xfrm>
            <a:off x="457200" y="228601"/>
            <a:ext cx="11277600" cy="1123761"/>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4400"/>
              <a:buFont typeface="Arial"/>
              <a:buNone/>
            </a:pPr>
            <a:r>
              <a:rPr lang="en-US"/>
              <a:t>Table with Row Highlight</a:t>
            </a:r>
            <a:endParaRPr/>
          </a:p>
        </p:txBody>
      </p:sp>
      <p:graphicFrame>
        <p:nvGraphicFramePr>
          <p:cNvPr id="1211" name="Google Shape;1211;p121"/>
          <p:cNvGraphicFramePr/>
          <p:nvPr/>
        </p:nvGraphicFramePr>
        <p:xfrm>
          <a:off x="2511425" y="1825625"/>
          <a:ext cx="3000000" cy="3000000"/>
        </p:xfrm>
        <a:graphic>
          <a:graphicData uri="http://schemas.openxmlformats.org/drawingml/2006/table">
            <a:tbl>
              <a:tblPr>
                <a:noFill/>
                <a:tableStyleId>{FE912DC6-E424-4A71-AAAA-B42830845C15}</a:tableStyleId>
              </a:tblPr>
              <a:tblGrid>
                <a:gridCol w="1792275">
                  <a:extLst>
                    <a:ext uri="{9D8B030D-6E8A-4147-A177-3AD203B41FA5}">
                      <a16:colId xmlns:a16="http://schemas.microsoft.com/office/drawing/2014/main" val="20000"/>
                    </a:ext>
                  </a:extLst>
                </a:gridCol>
                <a:gridCol w="1792300">
                  <a:extLst>
                    <a:ext uri="{9D8B030D-6E8A-4147-A177-3AD203B41FA5}">
                      <a16:colId xmlns:a16="http://schemas.microsoft.com/office/drawing/2014/main" val="20001"/>
                    </a:ext>
                  </a:extLst>
                </a:gridCol>
                <a:gridCol w="1792275">
                  <a:extLst>
                    <a:ext uri="{9D8B030D-6E8A-4147-A177-3AD203B41FA5}">
                      <a16:colId xmlns:a16="http://schemas.microsoft.com/office/drawing/2014/main" val="20002"/>
                    </a:ext>
                  </a:extLst>
                </a:gridCol>
                <a:gridCol w="1792300">
                  <a:extLst>
                    <a:ext uri="{9D8B030D-6E8A-4147-A177-3AD203B41FA5}">
                      <a16:colId xmlns:a16="http://schemas.microsoft.com/office/drawing/2014/main" val="20003"/>
                    </a:ext>
                  </a:extLst>
                </a:gridCol>
              </a:tblGrid>
              <a:tr h="348625">
                <a:tc>
                  <a:txBody>
                    <a:bodyPr/>
                    <a:lstStyle/>
                    <a:p>
                      <a:pPr marL="0" marR="0" lvl="0" indent="0" algn="ctr" rtl="0">
                        <a:lnSpc>
                          <a:spcPct val="100000"/>
                        </a:lnSpc>
                        <a:spcBef>
                          <a:spcPts val="0"/>
                        </a:spcBef>
                        <a:spcAft>
                          <a:spcPts val="0"/>
                        </a:spcAft>
                        <a:buClr>
                          <a:schemeClr val="dk1"/>
                        </a:buClr>
                        <a:buSzPts val="1600"/>
                        <a:buFont typeface="Noto Sans Symbols"/>
                        <a:buNone/>
                      </a:pPr>
                      <a:endParaRPr sz="1600" b="0" i="0" u="none" strike="noStrike" cap="none">
                        <a:solidFill>
                          <a:schemeClr val="dk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rgbClr val="FFFFF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lt2"/>
                          </a:solidFill>
                          <a:latin typeface="Arial"/>
                          <a:ea typeface="Arial"/>
                          <a:cs typeface="Arial"/>
                          <a:sym typeface="Arial"/>
                        </a:rPr>
                        <a:t>Column 1</a:t>
                      </a: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lt2"/>
                          </a:solidFill>
                          <a:latin typeface="Arial"/>
                          <a:ea typeface="Arial"/>
                          <a:cs typeface="Arial"/>
                          <a:sym typeface="Arial"/>
                        </a:rPr>
                        <a:t>Column 2</a:t>
                      </a: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lt2"/>
                          </a:solidFill>
                          <a:latin typeface="Arial"/>
                          <a:ea typeface="Arial"/>
                          <a:cs typeface="Arial"/>
                          <a:sym typeface="Arial"/>
                        </a:rPr>
                        <a:t>Column 3</a:t>
                      </a:r>
                      <a:endParaRPr/>
                    </a:p>
                  </a:txBody>
                  <a:tcPr marL="91450" marR="91450" marT="45725" marB="45725" anchor="ctr">
                    <a:lnL w="127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03225">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Row 1</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CDCDCD"/>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CDCDCD"/>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CDCDCD"/>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CDCDCD"/>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03225">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Row 2</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chemeClr val="lt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chemeClr val="lt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chemeClr val="lt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chemeClr val="lt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03225">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1" i="0" u="none" strike="noStrike" cap="none">
                          <a:solidFill>
                            <a:schemeClr val="lt2"/>
                          </a:solidFill>
                          <a:latin typeface="Arial"/>
                          <a:ea typeface="Arial"/>
                          <a:cs typeface="Arial"/>
                          <a:sym typeface="Arial"/>
                        </a:rPr>
                        <a:t>Highlight</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1" i="0" u="none" strike="noStrike" cap="none">
                          <a:solidFill>
                            <a:schemeClr val="lt2"/>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1" i="0" u="none" strike="noStrike" cap="none">
                          <a:solidFill>
                            <a:schemeClr val="lt2"/>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1" i="0" u="none" strike="noStrike" cap="none">
                          <a:solidFill>
                            <a:schemeClr val="lt2"/>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r h="403225">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Row 4</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rgbClr val="CDCDCD"/>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rgbClr val="CDCDCD"/>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rgbClr val="CDCDCD"/>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rgbClr val="CDCDCD"/>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03225">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Row 5</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03225">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Row 6</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403225">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Row 7</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403225">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Row 8</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215"/>
        <p:cNvGrpSpPr/>
        <p:nvPr/>
      </p:nvGrpSpPr>
      <p:grpSpPr>
        <a:xfrm>
          <a:off x="0" y="0"/>
          <a:ext cx="0" cy="0"/>
          <a:chOff x="0" y="0"/>
          <a:chExt cx="0" cy="0"/>
        </a:xfrm>
      </p:grpSpPr>
      <p:sp>
        <p:nvSpPr>
          <p:cNvPr id="1216" name="Google Shape;1216;p122"/>
          <p:cNvSpPr txBox="1">
            <a:spLocks noGrp="1"/>
          </p:cNvSpPr>
          <p:nvPr>
            <p:ph type="title"/>
          </p:nvPr>
        </p:nvSpPr>
        <p:spPr>
          <a:xfrm>
            <a:off x="457200" y="228601"/>
            <a:ext cx="11277600" cy="1123761"/>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4400"/>
              <a:buFont typeface="Arial"/>
              <a:buNone/>
            </a:pPr>
            <a:r>
              <a:rPr lang="en-US"/>
              <a:t>Table with Column Highlight</a:t>
            </a:r>
            <a:endParaRPr/>
          </a:p>
        </p:txBody>
      </p:sp>
      <p:graphicFrame>
        <p:nvGraphicFramePr>
          <p:cNvPr id="1217" name="Google Shape;1217;p122"/>
          <p:cNvGraphicFramePr/>
          <p:nvPr/>
        </p:nvGraphicFramePr>
        <p:xfrm>
          <a:off x="2511425" y="1825625"/>
          <a:ext cx="3000000" cy="3000000"/>
        </p:xfrm>
        <a:graphic>
          <a:graphicData uri="http://schemas.openxmlformats.org/drawingml/2006/table">
            <a:tbl>
              <a:tblPr>
                <a:noFill/>
                <a:tableStyleId>{FE912DC6-E424-4A71-AAAA-B42830845C15}</a:tableStyleId>
              </a:tblPr>
              <a:tblGrid>
                <a:gridCol w="1792275">
                  <a:extLst>
                    <a:ext uri="{9D8B030D-6E8A-4147-A177-3AD203B41FA5}">
                      <a16:colId xmlns:a16="http://schemas.microsoft.com/office/drawing/2014/main" val="20000"/>
                    </a:ext>
                  </a:extLst>
                </a:gridCol>
                <a:gridCol w="1792300">
                  <a:extLst>
                    <a:ext uri="{9D8B030D-6E8A-4147-A177-3AD203B41FA5}">
                      <a16:colId xmlns:a16="http://schemas.microsoft.com/office/drawing/2014/main" val="20001"/>
                    </a:ext>
                  </a:extLst>
                </a:gridCol>
                <a:gridCol w="1792275">
                  <a:extLst>
                    <a:ext uri="{9D8B030D-6E8A-4147-A177-3AD203B41FA5}">
                      <a16:colId xmlns:a16="http://schemas.microsoft.com/office/drawing/2014/main" val="20002"/>
                    </a:ext>
                  </a:extLst>
                </a:gridCol>
                <a:gridCol w="1792300">
                  <a:extLst>
                    <a:ext uri="{9D8B030D-6E8A-4147-A177-3AD203B41FA5}">
                      <a16:colId xmlns:a16="http://schemas.microsoft.com/office/drawing/2014/main" val="20003"/>
                    </a:ext>
                  </a:extLst>
                </a:gridCol>
              </a:tblGrid>
              <a:tr h="348625">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lt2"/>
                          </a:solidFill>
                          <a:latin typeface="Arial"/>
                          <a:ea typeface="Arial"/>
                          <a:cs typeface="Arial"/>
                          <a:sym typeface="Arial"/>
                        </a:rPr>
                        <a:t>Column 1</a:t>
                      </a:r>
                      <a:endParaRPr/>
                    </a:p>
                  </a:txBody>
                  <a:tcPr marL="91450" marR="91450" marT="45725" marB="45725" anchor="ctr">
                    <a:lnL w="9525" cap="flat" cmpd="sng">
                      <a:solidFill>
                        <a:srgbClr val="000000">
                          <a:alpha val="0"/>
                        </a:srgbClr>
                      </a:solidFill>
                      <a:prstDash val="solid"/>
                      <a:round/>
                      <a:headEnd type="none" w="sm" len="sm"/>
                      <a:tailEnd type="none" w="sm" len="sm"/>
                    </a:lnL>
                    <a:lnR w="12700" cap="flat" cmpd="sng">
                      <a:solidFill>
                        <a:srgbClr val="FFFFF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lt2"/>
                          </a:solidFill>
                          <a:latin typeface="Arial"/>
                          <a:ea typeface="Arial"/>
                          <a:cs typeface="Arial"/>
                          <a:sym typeface="Arial"/>
                        </a:rPr>
                        <a:t>Column 2</a:t>
                      </a: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lt2"/>
                          </a:solidFill>
                          <a:latin typeface="Arial"/>
                          <a:ea typeface="Arial"/>
                          <a:cs typeface="Arial"/>
                          <a:sym typeface="Arial"/>
                        </a:rPr>
                        <a:t>Column 3</a:t>
                      </a: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lt2"/>
                          </a:solidFill>
                          <a:latin typeface="Arial"/>
                          <a:ea typeface="Arial"/>
                          <a:cs typeface="Arial"/>
                          <a:sym typeface="Arial"/>
                        </a:rPr>
                        <a:t>Column 4</a:t>
                      </a:r>
                      <a:endParaRPr/>
                    </a:p>
                  </a:txBody>
                  <a:tcPr marL="91450" marR="91450" marT="45725" marB="45725" anchor="ctr">
                    <a:lnL w="127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03225">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CDCDC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1" i="0" u="none" strike="noStrike" cap="none">
                          <a:solidFill>
                            <a:schemeClr val="lt2"/>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2"/>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CDCDC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CDCDCD"/>
                      </a:solidFill>
                      <a:prstDash val="solid"/>
                      <a:round/>
                      <a:headEnd type="none" w="sm" len="sm"/>
                      <a:tailEnd type="none" w="sm" len="sm"/>
                    </a:lnB>
                  </a:tcPr>
                </a:tc>
                <a:extLst>
                  <a:ext uri="{0D108BD9-81ED-4DB2-BD59-A6C34878D82A}">
                    <a16:rowId xmlns:a16="http://schemas.microsoft.com/office/drawing/2014/main" val="10001"/>
                  </a:ext>
                </a:extLst>
              </a:tr>
              <a:tr h="403225">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1" i="0" u="none" strike="noStrike" cap="none">
                          <a:solidFill>
                            <a:schemeClr val="lt2"/>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tcPr>
                </a:tc>
                <a:extLst>
                  <a:ext uri="{0D108BD9-81ED-4DB2-BD59-A6C34878D82A}">
                    <a16:rowId xmlns:a16="http://schemas.microsoft.com/office/drawing/2014/main" val="10002"/>
                  </a:ext>
                </a:extLst>
              </a:tr>
              <a:tr h="403225">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1" i="0" u="none" strike="noStrike" cap="none">
                          <a:solidFill>
                            <a:schemeClr val="lt2"/>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tcPr>
                </a:tc>
                <a:extLst>
                  <a:ext uri="{0D108BD9-81ED-4DB2-BD59-A6C34878D82A}">
                    <a16:rowId xmlns:a16="http://schemas.microsoft.com/office/drawing/2014/main" val="10003"/>
                  </a:ext>
                </a:extLst>
              </a:tr>
              <a:tr h="403225">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1" i="0" u="none" strike="noStrike" cap="none">
                          <a:solidFill>
                            <a:schemeClr val="lt2"/>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tcPr>
                </a:tc>
                <a:extLst>
                  <a:ext uri="{0D108BD9-81ED-4DB2-BD59-A6C34878D82A}">
                    <a16:rowId xmlns:a16="http://schemas.microsoft.com/office/drawing/2014/main" val="10004"/>
                  </a:ext>
                </a:extLst>
              </a:tr>
              <a:tr h="403225">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1" i="0" u="none" strike="noStrike" cap="none">
                          <a:solidFill>
                            <a:schemeClr val="lt2"/>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tcPr>
                </a:tc>
                <a:extLst>
                  <a:ext uri="{0D108BD9-81ED-4DB2-BD59-A6C34878D82A}">
                    <a16:rowId xmlns:a16="http://schemas.microsoft.com/office/drawing/2014/main" val="10005"/>
                  </a:ext>
                </a:extLst>
              </a:tr>
              <a:tr h="403225">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1" i="0" u="none" strike="noStrike" cap="none">
                          <a:solidFill>
                            <a:schemeClr val="lt2"/>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tcPr>
                </a:tc>
                <a:extLst>
                  <a:ext uri="{0D108BD9-81ED-4DB2-BD59-A6C34878D82A}">
                    <a16:rowId xmlns:a16="http://schemas.microsoft.com/office/drawing/2014/main" val="10006"/>
                  </a:ext>
                </a:extLst>
              </a:tr>
              <a:tr h="403225">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1" i="0" u="none" strike="noStrike" cap="none">
                          <a:solidFill>
                            <a:schemeClr val="lt2"/>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12700" cap="flat" cmpd="sng">
                      <a:solidFill>
                        <a:srgbClr val="CDCDCD"/>
                      </a:solidFill>
                      <a:prstDash val="solid"/>
                      <a:round/>
                      <a:headEnd type="none" w="sm" len="sm"/>
                      <a:tailEnd type="none" w="sm" len="sm"/>
                    </a:lnB>
                  </a:tcPr>
                </a:tc>
                <a:extLst>
                  <a:ext uri="{0D108BD9-81ED-4DB2-BD59-A6C34878D82A}">
                    <a16:rowId xmlns:a16="http://schemas.microsoft.com/office/drawing/2014/main" val="10007"/>
                  </a:ext>
                </a:extLst>
              </a:tr>
              <a:tr h="403225">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1" i="0" u="none" strike="noStrike" cap="none">
                          <a:solidFill>
                            <a:schemeClr val="lt2"/>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Noto Sans Symbols"/>
                        <a:buNone/>
                      </a:pPr>
                      <a:r>
                        <a:rPr lang="en-US" sz="1600" b="0" i="0" u="none" strike="noStrike" cap="none">
                          <a:solidFill>
                            <a:schemeClr val="dk1"/>
                          </a:solidFill>
                          <a:latin typeface="Arial"/>
                          <a:ea typeface="Arial"/>
                          <a:cs typeface="Arial"/>
                          <a:sym typeface="Arial"/>
                        </a:rPr>
                        <a:t>0.00</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CDCDCD"/>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7" name="Google Shape;927;p89"/>
          <p:cNvSpPr txBox="1">
            <a:spLocks noGrp="1"/>
          </p:cNvSpPr>
          <p:nvPr>
            <p:ph type="title"/>
          </p:nvPr>
        </p:nvSpPr>
        <p:spPr>
          <a:xfrm>
            <a:off x="1288972" y="-98943"/>
            <a:ext cx="9364339" cy="770970"/>
          </a:xfrm>
          <a:prstGeom prst="rect">
            <a:avLst/>
          </a:prstGeom>
          <a:noFill/>
          <a:ln>
            <a:noFill/>
          </a:ln>
        </p:spPr>
        <p:txBody>
          <a:bodyPr spcFirstLastPara="1" wrap="square" lIns="0" tIns="0" rIns="0" bIns="0" anchor="b" anchorCtr="0">
            <a:normAutofit/>
          </a:bodyPr>
          <a:lstStyle/>
          <a:p>
            <a:pPr marL="0" lvl="0" indent="0" algn="ctr" rtl="0">
              <a:lnSpc>
                <a:spcPct val="90000"/>
              </a:lnSpc>
              <a:spcBef>
                <a:spcPts val="0"/>
              </a:spcBef>
              <a:spcAft>
                <a:spcPts val="0"/>
              </a:spcAft>
              <a:buClr>
                <a:schemeClr val="lt1"/>
              </a:buClr>
              <a:buSzPts val="4400"/>
              <a:buFont typeface="Arial"/>
              <a:buNone/>
            </a:pPr>
            <a:r>
              <a:rPr lang="en-US" sz="3600" dirty="0"/>
              <a:t>Group Collaboration</a:t>
            </a:r>
            <a:endParaRPr sz="3600" dirty="0"/>
          </a:p>
        </p:txBody>
      </p:sp>
      <p:grpSp>
        <p:nvGrpSpPr>
          <p:cNvPr id="56" name="Group 55">
            <a:extLst>
              <a:ext uri="{FF2B5EF4-FFF2-40B4-BE49-F238E27FC236}">
                <a16:creationId xmlns:a16="http://schemas.microsoft.com/office/drawing/2014/main" id="{D4EDCE6F-4B4C-4155-BBDD-762E64E08521}"/>
              </a:ext>
            </a:extLst>
          </p:cNvPr>
          <p:cNvGrpSpPr/>
          <p:nvPr/>
        </p:nvGrpSpPr>
        <p:grpSpPr>
          <a:xfrm>
            <a:off x="6330103" y="848299"/>
            <a:ext cx="4806117" cy="5593726"/>
            <a:chOff x="7046202" y="672027"/>
            <a:chExt cx="4806117" cy="5593726"/>
          </a:xfrm>
        </p:grpSpPr>
        <p:cxnSp>
          <p:nvCxnSpPr>
            <p:cNvPr id="36" name="Connector: Elbow 35">
              <a:extLst>
                <a:ext uri="{FF2B5EF4-FFF2-40B4-BE49-F238E27FC236}">
                  <a16:creationId xmlns:a16="http://schemas.microsoft.com/office/drawing/2014/main" id="{DFCF280E-7BD1-4FB1-A05C-58C8FF73D738}"/>
                </a:ext>
              </a:extLst>
            </p:cNvPr>
            <p:cNvCxnSpPr>
              <a:cxnSpLocks/>
              <a:stCxn id="16" idx="0"/>
            </p:cNvCxnSpPr>
            <p:nvPr/>
          </p:nvCxnSpPr>
          <p:spPr>
            <a:xfrm rot="16200000" flipV="1">
              <a:off x="9293389" y="2038393"/>
              <a:ext cx="1280314" cy="2438405"/>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Flowchart: Decision 3">
              <a:extLst>
                <a:ext uri="{FF2B5EF4-FFF2-40B4-BE49-F238E27FC236}">
                  <a16:creationId xmlns:a16="http://schemas.microsoft.com/office/drawing/2014/main" id="{6661E49D-BC15-46C9-A2CA-3884E4C32E91}"/>
                </a:ext>
              </a:extLst>
            </p:cNvPr>
            <p:cNvSpPr/>
            <p:nvPr/>
          </p:nvSpPr>
          <p:spPr>
            <a:xfrm>
              <a:off x="7046202" y="3678873"/>
              <a:ext cx="1856342" cy="1222873"/>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4E79B0C-5E76-40F6-92B3-1639265F1136}"/>
                </a:ext>
              </a:extLst>
            </p:cNvPr>
            <p:cNvSpPr/>
            <p:nvPr/>
          </p:nvSpPr>
          <p:spPr>
            <a:xfrm>
              <a:off x="7061812" y="672027"/>
              <a:ext cx="1850834" cy="9033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7F08BD4-B71D-41D1-A40D-E97FBE2D3396}"/>
                </a:ext>
              </a:extLst>
            </p:cNvPr>
            <p:cNvSpPr txBox="1"/>
            <p:nvPr/>
          </p:nvSpPr>
          <p:spPr>
            <a:xfrm>
              <a:off x="7083842" y="947448"/>
              <a:ext cx="2104225" cy="307777"/>
            </a:xfrm>
            <a:prstGeom prst="rect">
              <a:avLst/>
            </a:prstGeom>
            <a:noFill/>
          </p:spPr>
          <p:txBody>
            <a:bodyPr wrap="square" rtlCol="0">
              <a:spAutoFit/>
            </a:bodyPr>
            <a:lstStyle/>
            <a:p>
              <a:r>
                <a:rPr lang="en-US" dirty="0">
                  <a:solidFill>
                    <a:schemeClr val="tx2"/>
                  </a:solidFill>
                </a:rPr>
                <a:t>Individual Ideas/Code</a:t>
              </a:r>
            </a:p>
          </p:txBody>
        </p:sp>
        <p:sp>
          <p:nvSpPr>
            <p:cNvPr id="9" name="Rectangle 8">
              <a:extLst>
                <a:ext uri="{FF2B5EF4-FFF2-40B4-BE49-F238E27FC236}">
                  <a16:creationId xmlns:a16="http://schemas.microsoft.com/office/drawing/2014/main" id="{ECA8B919-4F1C-4C58-9325-6C380EC91FFF}"/>
                </a:ext>
              </a:extLst>
            </p:cNvPr>
            <p:cNvSpPr/>
            <p:nvPr/>
          </p:nvSpPr>
          <p:spPr>
            <a:xfrm>
              <a:off x="7287658" y="2214007"/>
              <a:ext cx="1399142" cy="793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4957600-5921-4CFB-959C-3CEFC8DBD12E}"/>
                </a:ext>
              </a:extLst>
            </p:cNvPr>
            <p:cNvSpPr txBox="1"/>
            <p:nvPr/>
          </p:nvSpPr>
          <p:spPr>
            <a:xfrm>
              <a:off x="7489633" y="2479142"/>
              <a:ext cx="1312843" cy="307777"/>
            </a:xfrm>
            <a:prstGeom prst="rect">
              <a:avLst/>
            </a:prstGeom>
            <a:noFill/>
          </p:spPr>
          <p:txBody>
            <a:bodyPr wrap="square" rtlCol="0">
              <a:spAutoFit/>
            </a:bodyPr>
            <a:lstStyle/>
            <a:p>
              <a:r>
                <a:rPr lang="en-US" dirty="0">
                  <a:solidFill>
                    <a:schemeClr val="tx2"/>
                  </a:solidFill>
                </a:rPr>
                <a:t>Brainstorm</a:t>
              </a:r>
            </a:p>
          </p:txBody>
        </p:sp>
        <p:sp>
          <p:nvSpPr>
            <p:cNvPr id="13" name="TextBox 12">
              <a:extLst>
                <a:ext uri="{FF2B5EF4-FFF2-40B4-BE49-F238E27FC236}">
                  <a16:creationId xmlns:a16="http://schemas.microsoft.com/office/drawing/2014/main" id="{FA839230-577F-4C5F-8071-3F79373DA41B}"/>
                </a:ext>
              </a:extLst>
            </p:cNvPr>
            <p:cNvSpPr txBox="1"/>
            <p:nvPr/>
          </p:nvSpPr>
          <p:spPr>
            <a:xfrm>
              <a:off x="7478616" y="4087602"/>
              <a:ext cx="1312843" cy="307777"/>
            </a:xfrm>
            <a:prstGeom prst="rect">
              <a:avLst/>
            </a:prstGeom>
            <a:noFill/>
          </p:spPr>
          <p:txBody>
            <a:bodyPr wrap="square" rtlCol="0">
              <a:spAutoFit/>
            </a:bodyPr>
            <a:lstStyle/>
            <a:p>
              <a:r>
                <a:rPr lang="en-US" dirty="0">
                  <a:solidFill>
                    <a:schemeClr val="tx2"/>
                  </a:solidFill>
                </a:rPr>
                <a:t>Agreement?</a:t>
              </a:r>
            </a:p>
          </p:txBody>
        </p:sp>
        <p:sp>
          <p:nvSpPr>
            <p:cNvPr id="14" name="Rectangle 13">
              <a:extLst>
                <a:ext uri="{FF2B5EF4-FFF2-40B4-BE49-F238E27FC236}">
                  <a16:creationId xmlns:a16="http://schemas.microsoft.com/office/drawing/2014/main" id="{81B0FBBC-F4EB-4CF4-89CD-BDB2D433AB60}"/>
                </a:ext>
              </a:extLst>
            </p:cNvPr>
            <p:cNvSpPr/>
            <p:nvPr/>
          </p:nvSpPr>
          <p:spPr>
            <a:xfrm>
              <a:off x="7287658" y="5472191"/>
              <a:ext cx="1399142" cy="793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0E8CCE8-E7B1-418A-9C85-93CAA3E40CC3}"/>
                </a:ext>
              </a:extLst>
            </p:cNvPr>
            <p:cNvSpPr txBox="1"/>
            <p:nvPr/>
          </p:nvSpPr>
          <p:spPr>
            <a:xfrm>
              <a:off x="7203192" y="5573050"/>
              <a:ext cx="1542362" cy="523220"/>
            </a:xfrm>
            <a:prstGeom prst="rect">
              <a:avLst/>
            </a:prstGeom>
            <a:noFill/>
          </p:spPr>
          <p:txBody>
            <a:bodyPr wrap="square" rtlCol="0">
              <a:spAutoFit/>
            </a:bodyPr>
            <a:lstStyle/>
            <a:p>
              <a:pPr algn="ctr"/>
              <a:r>
                <a:rPr lang="en-US" dirty="0">
                  <a:solidFill>
                    <a:schemeClr val="tx2"/>
                  </a:solidFill>
                </a:rPr>
                <a:t>Merge to Main branch</a:t>
              </a:r>
            </a:p>
          </p:txBody>
        </p:sp>
        <p:sp>
          <p:nvSpPr>
            <p:cNvPr id="16" name="Rectangle 15">
              <a:extLst>
                <a:ext uri="{FF2B5EF4-FFF2-40B4-BE49-F238E27FC236}">
                  <a16:creationId xmlns:a16="http://schemas.microsoft.com/office/drawing/2014/main" id="{36281D34-6D31-4347-A3B4-A5510EAB49C6}"/>
                </a:ext>
              </a:extLst>
            </p:cNvPr>
            <p:cNvSpPr/>
            <p:nvPr/>
          </p:nvSpPr>
          <p:spPr>
            <a:xfrm>
              <a:off x="10453177" y="3897753"/>
              <a:ext cx="1399142" cy="793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Consult Project Advisor</a:t>
              </a:r>
            </a:p>
          </p:txBody>
        </p:sp>
        <p:cxnSp>
          <p:nvCxnSpPr>
            <p:cNvPr id="28" name="Straight Arrow Connector 27">
              <a:extLst>
                <a:ext uri="{FF2B5EF4-FFF2-40B4-BE49-F238E27FC236}">
                  <a16:creationId xmlns:a16="http://schemas.microsoft.com/office/drawing/2014/main" id="{77E9C8C7-D57E-4D8C-AF83-C3F61D231D2F}"/>
                </a:ext>
              </a:extLst>
            </p:cNvPr>
            <p:cNvCxnSpPr>
              <a:stCxn id="9" idx="2"/>
              <a:endCxn id="4" idx="0"/>
            </p:cNvCxnSpPr>
            <p:nvPr/>
          </p:nvCxnSpPr>
          <p:spPr>
            <a:xfrm flipH="1">
              <a:off x="7974373" y="3007569"/>
              <a:ext cx="12856" cy="671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4D17BBE-03B6-4277-AD6C-DAE8FCD90779}"/>
                </a:ext>
              </a:extLst>
            </p:cNvPr>
            <p:cNvCxnSpPr>
              <a:cxnSpLocks/>
              <a:stCxn id="5" idx="4"/>
              <a:endCxn id="9" idx="0"/>
            </p:cNvCxnSpPr>
            <p:nvPr/>
          </p:nvCxnSpPr>
          <p:spPr>
            <a:xfrm>
              <a:off x="7987229" y="1575410"/>
              <a:ext cx="0" cy="638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78354F8-ADD4-4117-9244-67CD92020B4E}"/>
                </a:ext>
              </a:extLst>
            </p:cNvPr>
            <p:cNvCxnSpPr>
              <a:stCxn id="4" idx="3"/>
              <a:endCxn id="16" idx="1"/>
            </p:cNvCxnSpPr>
            <p:nvPr/>
          </p:nvCxnSpPr>
          <p:spPr>
            <a:xfrm>
              <a:off x="8902544" y="4290310"/>
              <a:ext cx="1550633" cy="4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9F2D1E6-414B-490E-8B7B-F17C836DAB63}"/>
                </a:ext>
              </a:extLst>
            </p:cNvPr>
            <p:cNvCxnSpPr/>
            <p:nvPr/>
          </p:nvCxnSpPr>
          <p:spPr>
            <a:xfrm flipH="1">
              <a:off x="7950501" y="4812500"/>
              <a:ext cx="12856" cy="671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9" name="Picture 58" descr="A group of people shaking hands&#10;&#10;Description automatically generated with medium confidence">
            <a:extLst>
              <a:ext uri="{FF2B5EF4-FFF2-40B4-BE49-F238E27FC236}">
                <a16:creationId xmlns:a16="http://schemas.microsoft.com/office/drawing/2014/main" id="{B3015B7D-4FAA-4932-B6CB-140F55792342}"/>
              </a:ext>
            </a:extLst>
          </p:cNvPr>
          <p:cNvPicPr>
            <a:picLocks noChangeAspect="1"/>
          </p:cNvPicPr>
          <p:nvPr/>
        </p:nvPicPr>
        <p:blipFill>
          <a:blip r:embed="rId3"/>
          <a:stretch>
            <a:fillRect/>
          </a:stretch>
        </p:blipFill>
        <p:spPr>
          <a:xfrm>
            <a:off x="9066882" y="100851"/>
            <a:ext cx="3018621" cy="1927465"/>
          </a:xfrm>
          <a:prstGeom prst="rect">
            <a:avLst/>
          </a:prstGeom>
        </p:spPr>
      </p:pic>
      <p:sp>
        <p:nvSpPr>
          <p:cNvPr id="64" name="Google Shape;926;p89">
            <a:extLst>
              <a:ext uri="{FF2B5EF4-FFF2-40B4-BE49-F238E27FC236}">
                <a16:creationId xmlns:a16="http://schemas.microsoft.com/office/drawing/2014/main" id="{109EA516-5F7A-41F6-816A-393D7A73F768}"/>
              </a:ext>
            </a:extLst>
          </p:cNvPr>
          <p:cNvSpPr txBox="1">
            <a:spLocks noGrp="1"/>
          </p:cNvSpPr>
          <p:nvPr>
            <p:ph type="body" idx="1"/>
          </p:nvPr>
        </p:nvSpPr>
        <p:spPr>
          <a:xfrm>
            <a:off x="457200" y="804231"/>
            <a:ext cx="5414783" cy="5389215"/>
          </a:xfrm>
          <a:prstGeom prst="rect">
            <a:avLst/>
          </a:prstGeom>
          <a:noFill/>
          <a:ln>
            <a:noFill/>
          </a:ln>
        </p:spPr>
        <p:txBody>
          <a:bodyPr spcFirstLastPara="1" wrap="square" lIns="0" tIns="0" rIns="0" bIns="0" anchor="t" anchorCtr="0">
            <a:normAutofit lnSpcReduction="10000"/>
          </a:bodyPr>
          <a:lstStyle/>
          <a:p>
            <a:pPr marL="342900" lvl="0" indent="-342900" algn="l" rtl="0">
              <a:lnSpc>
                <a:spcPct val="90000"/>
              </a:lnSpc>
              <a:spcBef>
                <a:spcPts val="0"/>
              </a:spcBef>
              <a:spcAft>
                <a:spcPts val="0"/>
              </a:spcAft>
              <a:buSzPts val="2400"/>
              <a:buFont typeface="Arial" panose="020B0604020202020204" pitchFamily="34" charset="0"/>
              <a:buChar char="•"/>
            </a:pPr>
            <a:r>
              <a:rPr lang="en-US" dirty="0"/>
              <a:t>Weekly team huddle to brainstorm idea</a:t>
            </a:r>
          </a:p>
          <a:p>
            <a:pPr marL="342900" lvl="0" indent="-342900" algn="l" rtl="0">
              <a:lnSpc>
                <a:spcPct val="90000"/>
              </a:lnSpc>
              <a:spcBef>
                <a:spcPts val="0"/>
              </a:spcBef>
              <a:spcAft>
                <a:spcPts val="0"/>
              </a:spcAft>
              <a:buSzPts val="2400"/>
              <a:buFont typeface="Arial" panose="020B0604020202020204" pitchFamily="34" charset="0"/>
              <a:buChar char="•"/>
            </a:pPr>
            <a:endParaRPr lang="en-US" dirty="0"/>
          </a:p>
          <a:p>
            <a:pPr marL="342900" lvl="0" indent="-342900" algn="l" rtl="0">
              <a:lnSpc>
                <a:spcPct val="90000"/>
              </a:lnSpc>
              <a:spcBef>
                <a:spcPts val="0"/>
              </a:spcBef>
              <a:spcAft>
                <a:spcPts val="0"/>
              </a:spcAft>
              <a:buSzPts val="2400"/>
              <a:buFont typeface="Arial" panose="020B0604020202020204" pitchFamily="34" charset="0"/>
              <a:buChar char="•"/>
            </a:pPr>
            <a:r>
              <a:rPr lang="en-US" dirty="0"/>
              <a:t>Uniform coding standard, file naming convention followed from day 1 resulted in zero rework.</a:t>
            </a:r>
          </a:p>
          <a:p>
            <a:pPr marL="342900" lvl="0" indent="-342900" algn="l" rtl="0">
              <a:lnSpc>
                <a:spcPct val="90000"/>
              </a:lnSpc>
              <a:spcBef>
                <a:spcPts val="0"/>
              </a:spcBef>
              <a:spcAft>
                <a:spcPts val="0"/>
              </a:spcAft>
              <a:buSzPts val="2400"/>
              <a:buFont typeface="Arial" panose="020B0604020202020204" pitchFamily="34" charset="0"/>
              <a:buChar char="•"/>
            </a:pPr>
            <a:endParaRPr lang="en-US" dirty="0"/>
          </a:p>
          <a:p>
            <a:pPr marL="342900" lvl="0" indent="-342900" algn="l" rtl="0">
              <a:lnSpc>
                <a:spcPct val="90000"/>
              </a:lnSpc>
              <a:spcBef>
                <a:spcPts val="0"/>
              </a:spcBef>
              <a:spcAft>
                <a:spcPts val="0"/>
              </a:spcAft>
              <a:buSzPts val="2400"/>
              <a:buFont typeface="Arial" panose="020B0604020202020204" pitchFamily="34" charset="0"/>
              <a:buChar char="•"/>
            </a:pPr>
            <a:r>
              <a:rPr lang="en-US" dirty="0"/>
              <a:t>Individual branches created to put individual codes before merging to main.</a:t>
            </a:r>
          </a:p>
          <a:p>
            <a:pPr marL="342900" lvl="0" indent="-342900" algn="l" rtl="0">
              <a:lnSpc>
                <a:spcPct val="90000"/>
              </a:lnSpc>
              <a:spcBef>
                <a:spcPts val="0"/>
              </a:spcBef>
              <a:spcAft>
                <a:spcPts val="0"/>
              </a:spcAft>
              <a:buSzPts val="2400"/>
              <a:buFont typeface="Arial" panose="020B0604020202020204" pitchFamily="34" charset="0"/>
              <a:buChar char="•"/>
            </a:pPr>
            <a:endParaRPr lang="en-US" dirty="0"/>
          </a:p>
          <a:p>
            <a:pPr marL="342900" lvl="0" indent="-342900" algn="l" rtl="0">
              <a:lnSpc>
                <a:spcPct val="90000"/>
              </a:lnSpc>
              <a:spcBef>
                <a:spcPts val="0"/>
              </a:spcBef>
              <a:spcAft>
                <a:spcPts val="0"/>
              </a:spcAft>
              <a:buSzPts val="2400"/>
              <a:buFont typeface="Arial" panose="020B0604020202020204" pitchFamily="34" charset="0"/>
              <a:buChar char="•"/>
            </a:pPr>
            <a:r>
              <a:rPr lang="en-US" dirty="0"/>
              <a:t>Meet with project advisor to review, secure feedback and move forward</a:t>
            </a:r>
          </a:p>
          <a:p>
            <a:pPr marL="342900" lvl="0" indent="-342900" algn="l" rtl="0">
              <a:lnSpc>
                <a:spcPct val="90000"/>
              </a:lnSpc>
              <a:spcBef>
                <a:spcPts val="0"/>
              </a:spcBef>
              <a:spcAft>
                <a:spcPts val="0"/>
              </a:spcAft>
              <a:buSzPts val="2400"/>
              <a:buFont typeface="Arial" panose="020B0604020202020204" pitchFamily="34" charset="0"/>
              <a:buChar char="•"/>
            </a:pPr>
            <a:endParaRPr lang="en-US" dirty="0"/>
          </a:p>
          <a:p>
            <a:pPr marL="342900" lvl="0" indent="-342900" algn="l" rtl="0">
              <a:lnSpc>
                <a:spcPct val="90000"/>
              </a:lnSpc>
              <a:spcBef>
                <a:spcPts val="0"/>
              </a:spcBef>
              <a:spcAft>
                <a:spcPts val="0"/>
              </a:spcAft>
              <a:buSzPts val="2400"/>
              <a:buFont typeface="Arial" panose="020B0604020202020204" pitchFamily="34" charset="0"/>
              <a:buChar char="•"/>
            </a:pPr>
            <a:r>
              <a:rPr lang="en-US" dirty="0"/>
              <a:t>Focus on Efficient Coding, Maintainability</a:t>
            </a:r>
          </a:p>
          <a:p>
            <a:pPr marL="342900" lvl="0" indent="-342900" algn="l" rtl="0">
              <a:lnSpc>
                <a:spcPct val="90000"/>
              </a:lnSpc>
              <a:spcBef>
                <a:spcPts val="0"/>
              </a:spcBef>
              <a:spcAft>
                <a:spcPts val="0"/>
              </a:spcAft>
              <a:buSzPts val="2400"/>
              <a:buFont typeface="Arial" panose="020B0604020202020204" pitchFamily="34" charset="0"/>
              <a:buChar char="•"/>
            </a:pPr>
            <a:endParaRPr lang="en-US" dirty="0"/>
          </a:p>
          <a:p>
            <a:pPr marL="342900" lvl="0" indent="-342900" algn="l" rtl="0">
              <a:lnSpc>
                <a:spcPct val="90000"/>
              </a:lnSpc>
              <a:spcBef>
                <a:spcPts val="0"/>
              </a:spcBef>
              <a:spcAft>
                <a:spcPts val="0"/>
              </a:spcAft>
              <a:buSzPts val="2400"/>
              <a:buFont typeface="Arial" panose="020B0604020202020204" pitchFamily="34" charset="0"/>
              <a:buChar char="•"/>
            </a:pPr>
            <a:r>
              <a:rPr lang="en-US" dirty="0"/>
              <a:t>Group Review before Merging </a:t>
            </a:r>
            <a:endParaRPr dirty="0"/>
          </a:p>
        </p:txBody>
      </p:sp>
      <p:sp>
        <p:nvSpPr>
          <p:cNvPr id="2" name="TextBox 1">
            <a:extLst>
              <a:ext uri="{FF2B5EF4-FFF2-40B4-BE49-F238E27FC236}">
                <a16:creationId xmlns:a16="http://schemas.microsoft.com/office/drawing/2014/main" id="{96F53ABE-0771-45ED-92BC-CDB6175BFB12}"/>
              </a:ext>
            </a:extLst>
          </p:cNvPr>
          <p:cNvSpPr txBox="1"/>
          <p:nvPr/>
        </p:nvSpPr>
        <p:spPr>
          <a:xfrm>
            <a:off x="8725359" y="4173178"/>
            <a:ext cx="594914" cy="307777"/>
          </a:xfrm>
          <a:prstGeom prst="rect">
            <a:avLst/>
          </a:prstGeom>
          <a:noFill/>
        </p:spPr>
        <p:txBody>
          <a:bodyPr wrap="square" rtlCol="0">
            <a:spAutoFit/>
          </a:bodyPr>
          <a:lstStyle/>
          <a:p>
            <a:r>
              <a:rPr lang="en-US" dirty="0">
                <a:solidFill>
                  <a:schemeClr val="tx2"/>
                </a:solidFill>
              </a:rPr>
              <a:t>N</a:t>
            </a:r>
          </a:p>
        </p:txBody>
      </p:sp>
      <p:sp>
        <p:nvSpPr>
          <p:cNvPr id="21" name="TextBox 20">
            <a:extLst>
              <a:ext uri="{FF2B5EF4-FFF2-40B4-BE49-F238E27FC236}">
                <a16:creationId xmlns:a16="http://schemas.microsoft.com/office/drawing/2014/main" id="{34501506-508E-4AC4-8BBF-E8271FC295A9}"/>
              </a:ext>
            </a:extLst>
          </p:cNvPr>
          <p:cNvSpPr txBox="1"/>
          <p:nvPr/>
        </p:nvSpPr>
        <p:spPr>
          <a:xfrm>
            <a:off x="7247261" y="5162862"/>
            <a:ext cx="594914" cy="307777"/>
          </a:xfrm>
          <a:prstGeom prst="rect">
            <a:avLst/>
          </a:prstGeom>
          <a:noFill/>
        </p:spPr>
        <p:txBody>
          <a:bodyPr wrap="square" rtlCol="0">
            <a:spAutoFit/>
          </a:bodyPr>
          <a:lstStyle/>
          <a:p>
            <a:r>
              <a:rPr lang="en-US" dirty="0">
                <a:solidFill>
                  <a:schemeClr val="tx2"/>
                </a:solidFill>
              </a:rPr>
              <a:t>Y</a:t>
            </a:r>
          </a:p>
        </p:txBody>
      </p:sp>
    </p:spTree>
    <p:extLst>
      <p:ext uri="{BB962C8B-B14F-4D97-AF65-F5344CB8AC3E}">
        <p14:creationId xmlns:p14="http://schemas.microsoft.com/office/powerpoint/2010/main" val="367256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221"/>
        <p:cNvGrpSpPr/>
        <p:nvPr/>
      </p:nvGrpSpPr>
      <p:grpSpPr>
        <a:xfrm>
          <a:off x="0" y="0"/>
          <a:ext cx="0" cy="0"/>
          <a:chOff x="0" y="0"/>
          <a:chExt cx="0" cy="0"/>
        </a:xfrm>
      </p:grpSpPr>
      <p:sp>
        <p:nvSpPr>
          <p:cNvPr id="1222" name="Google Shape;1222;p123"/>
          <p:cNvSpPr txBox="1">
            <a:spLocks noGrp="1"/>
          </p:cNvSpPr>
          <p:nvPr>
            <p:ph type="title"/>
          </p:nvPr>
        </p:nvSpPr>
        <p:spPr>
          <a:xfrm>
            <a:off x="457200" y="228601"/>
            <a:ext cx="11277600" cy="1123761"/>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4400"/>
              <a:buFont typeface="Arial"/>
              <a:buNone/>
            </a:pPr>
            <a:r>
              <a:rPr lang="en-US"/>
              <a:t>Column Chart with Callout</a:t>
            </a:r>
            <a:endParaRPr/>
          </a:p>
        </p:txBody>
      </p:sp>
      <p:pic>
        <p:nvPicPr>
          <p:cNvPr id="1223" name="Google Shape;1223;p123"/>
          <p:cNvPicPr preferRelativeResize="0"/>
          <p:nvPr/>
        </p:nvPicPr>
        <p:blipFill rotWithShape="1">
          <a:blip r:embed="rId3">
            <a:alphaModFix/>
          </a:blip>
          <a:srcRect/>
          <a:stretch/>
        </p:blipFill>
        <p:spPr>
          <a:xfrm>
            <a:off x="457200" y="1825625"/>
            <a:ext cx="11277600" cy="4057650"/>
          </a:xfrm>
          <a:prstGeom prst="rect">
            <a:avLst/>
          </a:prstGeom>
          <a:noFill/>
          <a:ln>
            <a:noFill/>
          </a:ln>
        </p:spPr>
      </p:pic>
      <p:grpSp>
        <p:nvGrpSpPr>
          <p:cNvPr id="1224" name="Google Shape;1224;p123"/>
          <p:cNvGrpSpPr/>
          <p:nvPr/>
        </p:nvGrpSpPr>
        <p:grpSpPr>
          <a:xfrm>
            <a:off x="8798135" y="2941450"/>
            <a:ext cx="2216732" cy="91200"/>
            <a:chOff x="6451175" y="3025270"/>
            <a:chExt cx="2216732" cy="91200"/>
          </a:xfrm>
        </p:grpSpPr>
        <p:cxnSp>
          <p:nvCxnSpPr>
            <p:cNvPr id="1225" name="Google Shape;1225;p123"/>
            <p:cNvCxnSpPr/>
            <p:nvPr/>
          </p:nvCxnSpPr>
          <p:spPr>
            <a:xfrm>
              <a:off x="6476370" y="3068152"/>
              <a:ext cx="2191537" cy="0"/>
            </a:xfrm>
            <a:prstGeom prst="straightConnector1">
              <a:avLst/>
            </a:prstGeom>
            <a:noFill/>
            <a:ln w="9525" cap="flat" cmpd="sng">
              <a:solidFill>
                <a:srgbClr val="3F3F3F"/>
              </a:solidFill>
              <a:prstDash val="solid"/>
              <a:miter lim="800000"/>
              <a:headEnd type="none" w="sm" len="sm"/>
              <a:tailEnd type="none" w="sm" len="sm"/>
            </a:ln>
          </p:spPr>
        </p:cxnSp>
        <p:sp>
          <p:nvSpPr>
            <p:cNvPr id="1226" name="Google Shape;1226;p123"/>
            <p:cNvSpPr/>
            <p:nvPr/>
          </p:nvSpPr>
          <p:spPr>
            <a:xfrm rot="10800000">
              <a:off x="6451175" y="3025270"/>
              <a:ext cx="91200" cy="91200"/>
            </a:xfrm>
            <a:prstGeom prst="ellipse">
              <a:avLst/>
            </a:prstGeom>
            <a:solidFill>
              <a:schemeClr val="accent1"/>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grpSp>
      <p:sp>
        <p:nvSpPr>
          <p:cNvPr id="1227" name="Google Shape;1227;p123"/>
          <p:cNvSpPr txBox="1"/>
          <p:nvPr/>
        </p:nvSpPr>
        <p:spPr>
          <a:xfrm>
            <a:off x="9710824" y="2673574"/>
            <a:ext cx="1530755" cy="409000"/>
          </a:xfrm>
          <a:prstGeom prst="rect">
            <a:avLst/>
          </a:prstGeom>
          <a:noFill/>
          <a:ln>
            <a:noFill/>
          </a:ln>
        </p:spPr>
        <p:txBody>
          <a:bodyPr spcFirstLastPara="1" wrap="square" lIns="91425" tIns="45700" rIns="91425" bIns="45700" anchor="t" anchorCtr="0">
            <a:noAutofit/>
          </a:bodyPr>
          <a:lstStyle/>
          <a:p>
            <a:pPr marL="3175" marR="0" lvl="1" indent="0" algn="l" rtl="0">
              <a:spcBef>
                <a:spcPts val="0"/>
              </a:spcBef>
              <a:spcAft>
                <a:spcPts val="0"/>
              </a:spcAft>
              <a:buNone/>
            </a:pPr>
            <a:r>
              <a:rPr lang="en-US" sz="1600" b="1" i="0" u="none" strike="noStrike" cap="none">
                <a:solidFill>
                  <a:schemeClr val="dk1"/>
                </a:solidFill>
                <a:latin typeface="Arial"/>
                <a:ea typeface="Arial"/>
                <a:cs typeface="Arial"/>
                <a:sym typeface="Arial"/>
              </a:rPr>
              <a:t>Callout</a:t>
            </a:r>
            <a:endParaRPr sz="16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231"/>
        <p:cNvGrpSpPr/>
        <p:nvPr/>
      </p:nvGrpSpPr>
      <p:grpSpPr>
        <a:xfrm>
          <a:off x="0" y="0"/>
          <a:ext cx="0" cy="0"/>
          <a:chOff x="0" y="0"/>
          <a:chExt cx="0" cy="0"/>
        </a:xfrm>
      </p:grpSpPr>
      <p:sp>
        <p:nvSpPr>
          <p:cNvPr id="1232" name="Google Shape;1232;p124"/>
          <p:cNvSpPr txBox="1">
            <a:spLocks noGrp="1"/>
          </p:cNvSpPr>
          <p:nvPr>
            <p:ph type="title"/>
          </p:nvPr>
        </p:nvSpPr>
        <p:spPr>
          <a:xfrm>
            <a:off x="457200" y="228601"/>
            <a:ext cx="11277600" cy="1123761"/>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4400"/>
              <a:buFont typeface="Arial"/>
              <a:buNone/>
            </a:pPr>
            <a:r>
              <a:rPr lang="en-US"/>
              <a:t>Multicolor Column Chart</a:t>
            </a:r>
            <a:endParaRPr/>
          </a:p>
        </p:txBody>
      </p:sp>
      <p:pic>
        <p:nvPicPr>
          <p:cNvPr id="1233" name="Google Shape;1233;p124"/>
          <p:cNvPicPr preferRelativeResize="0"/>
          <p:nvPr/>
        </p:nvPicPr>
        <p:blipFill rotWithShape="1">
          <a:blip r:embed="rId3">
            <a:alphaModFix/>
          </a:blip>
          <a:srcRect/>
          <a:stretch/>
        </p:blipFill>
        <p:spPr>
          <a:xfrm>
            <a:off x="457200" y="1825625"/>
            <a:ext cx="11277600" cy="4057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237"/>
        <p:cNvGrpSpPr/>
        <p:nvPr/>
      </p:nvGrpSpPr>
      <p:grpSpPr>
        <a:xfrm>
          <a:off x="0" y="0"/>
          <a:ext cx="0" cy="0"/>
          <a:chOff x="0" y="0"/>
          <a:chExt cx="0" cy="0"/>
        </a:xfrm>
      </p:grpSpPr>
      <p:sp>
        <p:nvSpPr>
          <p:cNvPr id="1238" name="Google Shape;1238;p125"/>
          <p:cNvSpPr txBox="1">
            <a:spLocks noGrp="1"/>
          </p:cNvSpPr>
          <p:nvPr>
            <p:ph type="title"/>
          </p:nvPr>
        </p:nvSpPr>
        <p:spPr>
          <a:xfrm>
            <a:off x="457200" y="228601"/>
            <a:ext cx="11277600" cy="1123761"/>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4400"/>
              <a:buFont typeface="Arial"/>
              <a:buNone/>
            </a:pPr>
            <a:r>
              <a:rPr lang="en-US"/>
              <a:t>Line Chart</a:t>
            </a:r>
            <a:endParaRPr/>
          </a:p>
        </p:txBody>
      </p:sp>
      <p:pic>
        <p:nvPicPr>
          <p:cNvPr id="1239" name="Google Shape;1239;p125"/>
          <p:cNvPicPr preferRelativeResize="0"/>
          <p:nvPr/>
        </p:nvPicPr>
        <p:blipFill rotWithShape="1">
          <a:blip r:embed="rId3">
            <a:alphaModFix/>
          </a:blip>
          <a:srcRect/>
          <a:stretch/>
        </p:blipFill>
        <p:spPr>
          <a:xfrm>
            <a:off x="457200" y="1825625"/>
            <a:ext cx="11277600" cy="4057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243"/>
        <p:cNvGrpSpPr/>
        <p:nvPr/>
      </p:nvGrpSpPr>
      <p:grpSpPr>
        <a:xfrm>
          <a:off x="0" y="0"/>
          <a:ext cx="0" cy="0"/>
          <a:chOff x="0" y="0"/>
          <a:chExt cx="0" cy="0"/>
        </a:xfrm>
      </p:grpSpPr>
      <p:sp>
        <p:nvSpPr>
          <p:cNvPr id="1244" name="Google Shape;1244;p126"/>
          <p:cNvSpPr txBox="1">
            <a:spLocks noGrp="1"/>
          </p:cNvSpPr>
          <p:nvPr>
            <p:ph type="title"/>
          </p:nvPr>
        </p:nvSpPr>
        <p:spPr>
          <a:xfrm>
            <a:off x="457200" y="228601"/>
            <a:ext cx="11277600" cy="1123761"/>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4400"/>
              <a:buFont typeface="Arial"/>
              <a:buNone/>
            </a:pPr>
            <a:r>
              <a:rPr lang="en-US"/>
              <a:t>Pie Chart with Highlight</a:t>
            </a:r>
            <a:endParaRPr/>
          </a:p>
        </p:txBody>
      </p:sp>
      <p:pic>
        <p:nvPicPr>
          <p:cNvPr id="1245" name="Google Shape;1245;p126"/>
          <p:cNvPicPr preferRelativeResize="0"/>
          <p:nvPr/>
        </p:nvPicPr>
        <p:blipFill rotWithShape="1">
          <a:blip r:embed="rId3">
            <a:alphaModFix/>
          </a:blip>
          <a:srcRect/>
          <a:stretch/>
        </p:blipFill>
        <p:spPr>
          <a:xfrm>
            <a:off x="2811780" y="1825625"/>
            <a:ext cx="7772400" cy="4057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249"/>
        <p:cNvGrpSpPr/>
        <p:nvPr/>
      </p:nvGrpSpPr>
      <p:grpSpPr>
        <a:xfrm>
          <a:off x="0" y="0"/>
          <a:ext cx="0" cy="0"/>
          <a:chOff x="0" y="0"/>
          <a:chExt cx="0" cy="0"/>
        </a:xfrm>
      </p:grpSpPr>
      <p:sp>
        <p:nvSpPr>
          <p:cNvPr id="1250" name="Google Shape;1250;p127"/>
          <p:cNvSpPr txBox="1">
            <a:spLocks noGrp="1"/>
          </p:cNvSpPr>
          <p:nvPr>
            <p:ph type="title"/>
          </p:nvPr>
        </p:nvSpPr>
        <p:spPr>
          <a:xfrm>
            <a:off x="457200" y="228601"/>
            <a:ext cx="11277600" cy="1123761"/>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4400"/>
              <a:buFont typeface="Arial"/>
              <a:buNone/>
            </a:pPr>
            <a:r>
              <a:rPr lang="en-US"/>
              <a:t>Multicolor Doughnut</a:t>
            </a:r>
            <a:endParaRPr/>
          </a:p>
        </p:txBody>
      </p:sp>
      <p:pic>
        <p:nvPicPr>
          <p:cNvPr id="1251" name="Google Shape;1251;p127"/>
          <p:cNvPicPr preferRelativeResize="0"/>
          <p:nvPr/>
        </p:nvPicPr>
        <p:blipFill rotWithShape="1">
          <a:blip r:embed="rId3">
            <a:alphaModFix/>
          </a:blip>
          <a:srcRect/>
          <a:stretch/>
        </p:blipFill>
        <p:spPr>
          <a:xfrm>
            <a:off x="457200" y="1615440"/>
            <a:ext cx="11277600" cy="426783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370"/>
        <p:cNvGrpSpPr/>
        <p:nvPr/>
      </p:nvGrpSpPr>
      <p:grpSpPr>
        <a:xfrm>
          <a:off x="0" y="0"/>
          <a:ext cx="0" cy="0"/>
          <a:chOff x="0" y="0"/>
          <a:chExt cx="0" cy="0"/>
        </a:xfrm>
      </p:grpSpPr>
      <p:sp>
        <p:nvSpPr>
          <p:cNvPr id="1371" name="Google Shape;1371;p142"/>
          <p:cNvSpPr/>
          <p:nvPr/>
        </p:nvSpPr>
        <p:spPr>
          <a:xfrm>
            <a:off x="457200" y="4553588"/>
            <a:ext cx="11277600" cy="1191322"/>
          </a:xfrm>
          <a:prstGeom prst="rect">
            <a:avLst/>
          </a:prstGeom>
          <a:solidFill>
            <a:srgbClr val="FF82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72" name="Google Shape;1372;p142"/>
          <p:cNvSpPr/>
          <p:nvPr/>
        </p:nvSpPr>
        <p:spPr>
          <a:xfrm>
            <a:off x="457200" y="3176572"/>
            <a:ext cx="11277600" cy="1191322"/>
          </a:xfrm>
          <a:prstGeom prst="rect">
            <a:avLst/>
          </a:prstGeom>
          <a:solidFill>
            <a:srgbClr val="58595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373" name="Google Shape;1373;p142"/>
          <p:cNvGrpSpPr/>
          <p:nvPr/>
        </p:nvGrpSpPr>
        <p:grpSpPr>
          <a:xfrm>
            <a:off x="2404698" y="2011542"/>
            <a:ext cx="1339841" cy="905019"/>
            <a:chOff x="-2931" y="-4852"/>
            <a:chExt cx="17157" cy="11589"/>
          </a:xfrm>
        </p:grpSpPr>
        <p:sp>
          <p:nvSpPr>
            <p:cNvPr id="1374" name="Google Shape;1374;p142"/>
            <p:cNvSpPr/>
            <p:nvPr/>
          </p:nvSpPr>
          <p:spPr>
            <a:xfrm>
              <a:off x="3516" y="-4567"/>
              <a:ext cx="4245" cy="4568"/>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75" name="Google Shape;1375;p142"/>
            <p:cNvSpPr/>
            <p:nvPr/>
          </p:nvSpPr>
          <p:spPr>
            <a:xfrm>
              <a:off x="-2931" y="1653"/>
              <a:ext cx="17157" cy="5084"/>
            </a:xfrm>
            <a:custGeom>
              <a:avLst/>
              <a:gdLst/>
              <a:ahLst/>
              <a:cxnLst/>
              <a:rect l="l" t="t" r="r" b="b"/>
              <a:pathLst>
                <a:path w="974" h="286" extrusionOk="0">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76" name="Google Shape;1376;p142"/>
            <p:cNvSpPr/>
            <p:nvPr/>
          </p:nvSpPr>
          <p:spPr>
            <a:xfrm>
              <a:off x="3111" y="-4852"/>
              <a:ext cx="5020" cy="5066"/>
            </a:xfrm>
            <a:custGeom>
              <a:avLst/>
              <a:gdLst/>
              <a:ahLst/>
              <a:cxnLst/>
              <a:rect l="l" t="t" r="r" b="b"/>
              <a:pathLst>
                <a:path w="285" h="285" extrusionOk="0">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cxnSp>
        <p:nvCxnSpPr>
          <p:cNvPr id="1377" name="Google Shape;1377;p142"/>
          <p:cNvCxnSpPr/>
          <p:nvPr/>
        </p:nvCxnSpPr>
        <p:spPr>
          <a:xfrm>
            <a:off x="457200" y="427929"/>
            <a:ext cx="11277600" cy="0"/>
          </a:xfrm>
          <a:prstGeom prst="straightConnector1">
            <a:avLst/>
          </a:prstGeom>
          <a:noFill/>
          <a:ln w="9525" cap="flat" cmpd="sng">
            <a:solidFill>
              <a:schemeClr val="accent1"/>
            </a:solidFill>
            <a:prstDash val="solid"/>
            <a:miter lim="800000"/>
            <a:headEnd type="none" w="sm" len="sm"/>
            <a:tailEnd type="none" w="sm" len="sm"/>
          </a:ln>
        </p:spPr>
      </p:cxnSp>
      <p:sp>
        <p:nvSpPr>
          <p:cNvPr id="1378" name="Google Shape;1378;p142"/>
          <p:cNvSpPr txBox="1"/>
          <p:nvPr/>
        </p:nvSpPr>
        <p:spPr>
          <a:xfrm>
            <a:off x="457199" y="208498"/>
            <a:ext cx="2124635" cy="21544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SCALABLE LOGOS</a:t>
            </a:r>
            <a:endParaRPr/>
          </a:p>
        </p:txBody>
      </p:sp>
      <p:sp>
        <p:nvSpPr>
          <p:cNvPr id="1379" name="Google Shape;1379;p142"/>
          <p:cNvSpPr txBox="1"/>
          <p:nvPr/>
        </p:nvSpPr>
        <p:spPr>
          <a:xfrm>
            <a:off x="457200" y="627404"/>
            <a:ext cx="3723709"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For more logo usage information visit:</a:t>
            </a:r>
            <a:endParaRPr/>
          </a:p>
          <a:p>
            <a:pPr marL="0" marR="0" lvl="0" indent="0" algn="l" rtl="0">
              <a:spcBef>
                <a:spcPts val="0"/>
              </a:spcBef>
              <a:spcAft>
                <a:spcPts val="0"/>
              </a:spcAft>
              <a:buNone/>
            </a:pPr>
            <a:r>
              <a:rPr lang="en-US" sz="1400" b="1"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brand.utk.edu/logos</a:t>
            </a:r>
            <a:endParaRPr sz="1400" b="1">
              <a:solidFill>
                <a:schemeClr val="dk1"/>
              </a:solidFill>
              <a:latin typeface="Arial"/>
              <a:ea typeface="Arial"/>
              <a:cs typeface="Arial"/>
              <a:sym typeface="Arial"/>
            </a:endParaRPr>
          </a:p>
        </p:txBody>
      </p:sp>
      <p:sp>
        <p:nvSpPr>
          <p:cNvPr id="1380" name="Google Shape;1380;p142"/>
          <p:cNvSpPr/>
          <p:nvPr/>
        </p:nvSpPr>
        <p:spPr>
          <a:xfrm>
            <a:off x="2271306" y="1419732"/>
            <a:ext cx="1944635"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1">
                <a:solidFill>
                  <a:srgbClr val="58595B"/>
                </a:solidFill>
                <a:latin typeface="Arial"/>
                <a:ea typeface="Arial"/>
                <a:cs typeface="Arial"/>
                <a:sym typeface="Arial"/>
              </a:rPr>
              <a:t>Centered (Preferred)</a:t>
            </a:r>
            <a:endParaRPr sz="1800" b="1">
              <a:solidFill>
                <a:schemeClr val="dk1"/>
              </a:solidFill>
              <a:latin typeface="Arial"/>
              <a:ea typeface="Arial"/>
              <a:cs typeface="Arial"/>
              <a:sym typeface="Arial"/>
            </a:endParaRPr>
          </a:p>
        </p:txBody>
      </p:sp>
      <p:grpSp>
        <p:nvGrpSpPr>
          <p:cNvPr id="1381" name="Google Shape;1381;p142"/>
          <p:cNvGrpSpPr/>
          <p:nvPr/>
        </p:nvGrpSpPr>
        <p:grpSpPr>
          <a:xfrm>
            <a:off x="2404698" y="3284640"/>
            <a:ext cx="1339841" cy="905019"/>
            <a:chOff x="-2931" y="-4852"/>
            <a:chExt cx="17157" cy="11589"/>
          </a:xfrm>
        </p:grpSpPr>
        <p:sp>
          <p:nvSpPr>
            <p:cNvPr id="1382" name="Google Shape;1382;p142"/>
            <p:cNvSpPr/>
            <p:nvPr/>
          </p:nvSpPr>
          <p:spPr>
            <a:xfrm>
              <a:off x="3516" y="-4567"/>
              <a:ext cx="4245" cy="4568"/>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83" name="Google Shape;1383;p142"/>
            <p:cNvSpPr/>
            <p:nvPr/>
          </p:nvSpPr>
          <p:spPr>
            <a:xfrm>
              <a:off x="-2931" y="1653"/>
              <a:ext cx="17157" cy="5084"/>
            </a:xfrm>
            <a:custGeom>
              <a:avLst/>
              <a:gdLst/>
              <a:ahLst/>
              <a:cxnLst/>
              <a:rect l="l" t="t" r="r" b="b"/>
              <a:pathLst>
                <a:path w="974" h="286" extrusionOk="0">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84" name="Google Shape;1384;p142"/>
            <p:cNvSpPr/>
            <p:nvPr/>
          </p:nvSpPr>
          <p:spPr>
            <a:xfrm>
              <a:off x="3111" y="-4852"/>
              <a:ext cx="5020" cy="5066"/>
            </a:xfrm>
            <a:custGeom>
              <a:avLst/>
              <a:gdLst/>
              <a:ahLst/>
              <a:cxnLst/>
              <a:rect l="l" t="t" r="r" b="b"/>
              <a:pathLst>
                <a:path w="285" h="285" extrusionOk="0">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385" name="Google Shape;1385;p142"/>
          <p:cNvGrpSpPr/>
          <p:nvPr/>
        </p:nvGrpSpPr>
        <p:grpSpPr>
          <a:xfrm>
            <a:off x="2404698" y="4686659"/>
            <a:ext cx="1339841" cy="905019"/>
            <a:chOff x="-2931" y="-4852"/>
            <a:chExt cx="17157" cy="11589"/>
          </a:xfrm>
        </p:grpSpPr>
        <p:sp>
          <p:nvSpPr>
            <p:cNvPr id="1386" name="Google Shape;1386;p142"/>
            <p:cNvSpPr/>
            <p:nvPr/>
          </p:nvSpPr>
          <p:spPr>
            <a:xfrm>
              <a:off x="-2931" y="1653"/>
              <a:ext cx="17157" cy="5084"/>
            </a:xfrm>
            <a:custGeom>
              <a:avLst/>
              <a:gdLst/>
              <a:ahLst/>
              <a:cxnLst/>
              <a:rect l="l" t="t" r="r" b="b"/>
              <a:pathLst>
                <a:path w="974" h="286" extrusionOk="0">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87" name="Google Shape;1387;p142"/>
            <p:cNvSpPr/>
            <p:nvPr/>
          </p:nvSpPr>
          <p:spPr>
            <a:xfrm>
              <a:off x="3111" y="-4852"/>
              <a:ext cx="5020" cy="5066"/>
            </a:xfrm>
            <a:custGeom>
              <a:avLst/>
              <a:gdLst/>
              <a:ahLst/>
              <a:cxnLst/>
              <a:rect l="l" t="t" r="r" b="b"/>
              <a:pathLst>
                <a:path w="285" h="285" extrusionOk="0">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388" name="Google Shape;1388;p142"/>
          <p:cNvSpPr/>
          <p:nvPr/>
        </p:nvSpPr>
        <p:spPr>
          <a:xfrm>
            <a:off x="5563507" y="1419732"/>
            <a:ext cx="1132682"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58595B"/>
                </a:solidFill>
                <a:latin typeface="Arial"/>
                <a:ea typeface="Arial"/>
                <a:cs typeface="Arial"/>
                <a:sym typeface="Arial"/>
              </a:rPr>
              <a:t>Left Aligned</a:t>
            </a:r>
            <a:endParaRPr sz="1800">
              <a:solidFill>
                <a:schemeClr val="dk1"/>
              </a:solidFill>
              <a:latin typeface="Arial"/>
              <a:ea typeface="Arial"/>
              <a:cs typeface="Arial"/>
              <a:sym typeface="Arial"/>
            </a:endParaRPr>
          </a:p>
        </p:txBody>
      </p:sp>
      <p:grpSp>
        <p:nvGrpSpPr>
          <p:cNvPr id="1389" name="Google Shape;1389;p142"/>
          <p:cNvGrpSpPr/>
          <p:nvPr/>
        </p:nvGrpSpPr>
        <p:grpSpPr>
          <a:xfrm>
            <a:off x="5259384" y="2153698"/>
            <a:ext cx="1740927" cy="392513"/>
            <a:chOff x="-1" y="1294"/>
            <a:chExt cx="7682" cy="1732"/>
          </a:xfrm>
        </p:grpSpPr>
        <p:sp>
          <p:nvSpPr>
            <p:cNvPr id="1390" name="Google Shape;1390;p142"/>
            <p:cNvSpPr/>
            <p:nvPr/>
          </p:nvSpPr>
          <p:spPr>
            <a:xfrm>
              <a:off x="83" y="1387"/>
              <a:ext cx="1531" cy="1546"/>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91" name="Google Shape;1391;p142"/>
            <p:cNvSpPr/>
            <p:nvPr/>
          </p:nvSpPr>
          <p:spPr>
            <a:xfrm>
              <a:off x="1950" y="1297"/>
              <a:ext cx="5731" cy="1729"/>
            </a:xfrm>
            <a:custGeom>
              <a:avLst/>
              <a:gdLst/>
              <a:ahLst/>
              <a:cxnLst/>
              <a:rect l="l" t="t" r="r" b="b"/>
              <a:pathLst>
                <a:path w="7130" h="2131" extrusionOk="0">
                  <a:moveTo>
                    <a:pt x="759" y="680"/>
                  </a:moveTo>
                  <a:cubicBezTo>
                    <a:pt x="772" y="690"/>
                    <a:pt x="781" y="710"/>
                    <a:pt x="787" y="741"/>
                  </a:cubicBezTo>
                  <a:cubicBezTo>
                    <a:pt x="789" y="755"/>
                    <a:pt x="794" y="762"/>
                    <a:pt x="802" y="761"/>
                  </a:cubicBezTo>
                  <a:cubicBezTo>
                    <a:pt x="812" y="760"/>
                    <a:pt x="816" y="753"/>
                    <a:pt x="816" y="740"/>
                  </a:cubicBezTo>
                  <a:cubicBezTo>
                    <a:pt x="816" y="734"/>
                    <a:pt x="814" y="723"/>
                    <a:pt x="812" y="708"/>
                  </a:cubicBezTo>
                  <a:cubicBezTo>
                    <a:pt x="810" y="697"/>
                    <a:pt x="809" y="678"/>
                    <a:pt x="809" y="652"/>
                  </a:cubicBezTo>
                  <a:cubicBezTo>
                    <a:pt x="809" y="627"/>
                    <a:pt x="806" y="611"/>
                    <a:pt x="801" y="606"/>
                  </a:cubicBezTo>
                  <a:cubicBezTo>
                    <a:pt x="796" y="601"/>
                    <a:pt x="782" y="598"/>
                    <a:pt x="758" y="598"/>
                  </a:cubicBezTo>
                  <a:cubicBezTo>
                    <a:pt x="54" y="598"/>
                    <a:pt x="54" y="598"/>
                    <a:pt x="54" y="598"/>
                  </a:cubicBezTo>
                  <a:cubicBezTo>
                    <a:pt x="39" y="598"/>
                    <a:pt x="29" y="602"/>
                    <a:pt x="25" y="608"/>
                  </a:cubicBezTo>
                  <a:cubicBezTo>
                    <a:pt x="20" y="614"/>
                    <a:pt x="18" y="627"/>
                    <a:pt x="18" y="647"/>
                  </a:cubicBezTo>
                  <a:cubicBezTo>
                    <a:pt x="18" y="668"/>
                    <a:pt x="14" y="694"/>
                    <a:pt x="8" y="725"/>
                  </a:cubicBezTo>
                  <a:cubicBezTo>
                    <a:pt x="3" y="749"/>
                    <a:pt x="0" y="766"/>
                    <a:pt x="0" y="775"/>
                  </a:cubicBezTo>
                  <a:cubicBezTo>
                    <a:pt x="0" y="786"/>
                    <a:pt x="4" y="792"/>
                    <a:pt x="12" y="793"/>
                  </a:cubicBezTo>
                  <a:cubicBezTo>
                    <a:pt x="20" y="793"/>
                    <a:pt x="26" y="785"/>
                    <a:pt x="30" y="768"/>
                  </a:cubicBezTo>
                  <a:cubicBezTo>
                    <a:pt x="38" y="729"/>
                    <a:pt x="51" y="702"/>
                    <a:pt x="66" y="688"/>
                  </a:cubicBezTo>
                  <a:cubicBezTo>
                    <a:pt x="82" y="674"/>
                    <a:pt x="108" y="666"/>
                    <a:pt x="143" y="666"/>
                  </a:cubicBezTo>
                  <a:cubicBezTo>
                    <a:pt x="316" y="666"/>
                    <a:pt x="316" y="666"/>
                    <a:pt x="316" y="666"/>
                  </a:cubicBezTo>
                  <a:cubicBezTo>
                    <a:pt x="333" y="666"/>
                    <a:pt x="344" y="669"/>
                    <a:pt x="348" y="673"/>
                  </a:cubicBezTo>
                  <a:cubicBezTo>
                    <a:pt x="353" y="677"/>
                    <a:pt x="355" y="687"/>
                    <a:pt x="355" y="703"/>
                  </a:cubicBezTo>
                  <a:cubicBezTo>
                    <a:pt x="356" y="720"/>
                    <a:pt x="356" y="720"/>
                    <a:pt x="356" y="720"/>
                  </a:cubicBezTo>
                  <a:cubicBezTo>
                    <a:pt x="356" y="1369"/>
                    <a:pt x="356" y="1369"/>
                    <a:pt x="356" y="1369"/>
                  </a:cubicBezTo>
                  <a:cubicBezTo>
                    <a:pt x="356" y="1406"/>
                    <a:pt x="350" y="1431"/>
                    <a:pt x="338" y="1445"/>
                  </a:cubicBezTo>
                  <a:cubicBezTo>
                    <a:pt x="326" y="1460"/>
                    <a:pt x="304" y="1469"/>
                    <a:pt x="270" y="1473"/>
                  </a:cubicBezTo>
                  <a:cubicBezTo>
                    <a:pt x="256" y="1475"/>
                    <a:pt x="249" y="1479"/>
                    <a:pt x="249" y="1486"/>
                  </a:cubicBezTo>
                  <a:cubicBezTo>
                    <a:pt x="249" y="1495"/>
                    <a:pt x="255" y="1500"/>
                    <a:pt x="268" y="1500"/>
                  </a:cubicBezTo>
                  <a:cubicBezTo>
                    <a:pt x="273" y="1500"/>
                    <a:pt x="287" y="1499"/>
                    <a:pt x="312" y="1496"/>
                  </a:cubicBezTo>
                  <a:cubicBezTo>
                    <a:pt x="325" y="1495"/>
                    <a:pt x="340" y="1494"/>
                    <a:pt x="359" y="1494"/>
                  </a:cubicBezTo>
                  <a:cubicBezTo>
                    <a:pt x="410" y="1493"/>
                    <a:pt x="410" y="1493"/>
                    <a:pt x="410" y="1493"/>
                  </a:cubicBezTo>
                  <a:cubicBezTo>
                    <a:pt x="457" y="1494"/>
                    <a:pt x="457" y="1494"/>
                    <a:pt x="457" y="1494"/>
                  </a:cubicBezTo>
                  <a:cubicBezTo>
                    <a:pt x="488" y="1494"/>
                    <a:pt x="508" y="1495"/>
                    <a:pt x="516" y="1496"/>
                  </a:cubicBezTo>
                  <a:cubicBezTo>
                    <a:pt x="533" y="1499"/>
                    <a:pt x="543" y="1500"/>
                    <a:pt x="549" y="1500"/>
                  </a:cubicBezTo>
                  <a:cubicBezTo>
                    <a:pt x="561" y="1500"/>
                    <a:pt x="567" y="1495"/>
                    <a:pt x="567" y="1486"/>
                  </a:cubicBezTo>
                  <a:cubicBezTo>
                    <a:pt x="567" y="1479"/>
                    <a:pt x="559" y="1474"/>
                    <a:pt x="544" y="1471"/>
                  </a:cubicBezTo>
                  <a:cubicBezTo>
                    <a:pt x="489" y="1462"/>
                    <a:pt x="461" y="1431"/>
                    <a:pt x="458" y="1380"/>
                  </a:cubicBezTo>
                  <a:cubicBezTo>
                    <a:pt x="458" y="1355"/>
                    <a:pt x="458" y="1355"/>
                    <a:pt x="458" y="1355"/>
                  </a:cubicBezTo>
                  <a:cubicBezTo>
                    <a:pt x="458" y="713"/>
                    <a:pt x="458" y="713"/>
                    <a:pt x="458" y="713"/>
                  </a:cubicBezTo>
                  <a:cubicBezTo>
                    <a:pt x="458" y="692"/>
                    <a:pt x="460" y="680"/>
                    <a:pt x="465" y="674"/>
                  </a:cubicBezTo>
                  <a:cubicBezTo>
                    <a:pt x="470" y="669"/>
                    <a:pt x="482" y="666"/>
                    <a:pt x="502" y="666"/>
                  </a:cubicBezTo>
                  <a:cubicBezTo>
                    <a:pt x="685" y="666"/>
                    <a:pt x="685" y="666"/>
                    <a:pt x="685" y="666"/>
                  </a:cubicBezTo>
                  <a:cubicBezTo>
                    <a:pt x="722" y="666"/>
                    <a:pt x="746" y="671"/>
                    <a:pt x="759" y="680"/>
                  </a:cubicBezTo>
                  <a:close/>
                  <a:moveTo>
                    <a:pt x="1114" y="656"/>
                  </a:moveTo>
                  <a:cubicBezTo>
                    <a:pt x="1121" y="649"/>
                    <a:pt x="1139" y="646"/>
                    <a:pt x="1166" y="646"/>
                  </a:cubicBezTo>
                  <a:cubicBezTo>
                    <a:pt x="1268" y="646"/>
                    <a:pt x="1268" y="646"/>
                    <a:pt x="1268" y="646"/>
                  </a:cubicBezTo>
                  <a:cubicBezTo>
                    <a:pt x="1336" y="646"/>
                    <a:pt x="1382" y="649"/>
                    <a:pt x="1407" y="655"/>
                  </a:cubicBezTo>
                  <a:cubicBezTo>
                    <a:pt x="1432" y="662"/>
                    <a:pt x="1449" y="675"/>
                    <a:pt x="1457" y="695"/>
                  </a:cubicBezTo>
                  <a:cubicBezTo>
                    <a:pt x="1463" y="707"/>
                    <a:pt x="1465" y="720"/>
                    <a:pt x="1465" y="734"/>
                  </a:cubicBezTo>
                  <a:cubicBezTo>
                    <a:pt x="1465" y="751"/>
                    <a:pt x="1465" y="751"/>
                    <a:pt x="1465" y="751"/>
                  </a:cubicBezTo>
                  <a:cubicBezTo>
                    <a:pt x="1465" y="765"/>
                    <a:pt x="1470" y="771"/>
                    <a:pt x="1478" y="771"/>
                  </a:cubicBezTo>
                  <a:cubicBezTo>
                    <a:pt x="1486" y="771"/>
                    <a:pt x="1490" y="767"/>
                    <a:pt x="1493" y="761"/>
                  </a:cubicBezTo>
                  <a:cubicBezTo>
                    <a:pt x="1495" y="755"/>
                    <a:pt x="1497" y="739"/>
                    <a:pt x="1499" y="714"/>
                  </a:cubicBezTo>
                  <a:cubicBezTo>
                    <a:pt x="1502" y="675"/>
                    <a:pt x="1502" y="675"/>
                    <a:pt x="1502" y="675"/>
                  </a:cubicBezTo>
                  <a:cubicBezTo>
                    <a:pt x="1504" y="647"/>
                    <a:pt x="1506" y="629"/>
                    <a:pt x="1507" y="623"/>
                  </a:cubicBezTo>
                  <a:cubicBezTo>
                    <a:pt x="1508" y="617"/>
                    <a:pt x="1509" y="612"/>
                    <a:pt x="1509" y="608"/>
                  </a:cubicBezTo>
                  <a:cubicBezTo>
                    <a:pt x="1509" y="596"/>
                    <a:pt x="1502" y="589"/>
                    <a:pt x="1488" y="589"/>
                  </a:cubicBezTo>
                  <a:cubicBezTo>
                    <a:pt x="1482" y="589"/>
                    <a:pt x="1473" y="590"/>
                    <a:pt x="1461" y="592"/>
                  </a:cubicBezTo>
                  <a:cubicBezTo>
                    <a:pt x="1456" y="593"/>
                    <a:pt x="1440" y="594"/>
                    <a:pt x="1414" y="595"/>
                  </a:cubicBezTo>
                  <a:cubicBezTo>
                    <a:pt x="1321" y="599"/>
                    <a:pt x="1321" y="599"/>
                    <a:pt x="1321" y="599"/>
                  </a:cubicBezTo>
                  <a:cubicBezTo>
                    <a:pt x="1281" y="601"/>
                    <a:pt x="1233" y="602"/>
                    <a:pt x="1180" y="602"/>
                  </a:cubicBezTo>
                  <a:cubicBezTo>
                    <a:pt x="1093" y="602"/>
                    <a:pt x="1018" y="598"/>
                    <a:pt x="955" y="591"/>
                  </a:cubicBezTo>
                  <a:cubicBezTo>
                    <a:pt x="937" y="589"/>
                    <a:pt x="922" y="588"/>
                    <a:pt x="912" y="588"/>
                  </a:cubicBezTo>
                  <a:cubicBezTo>
                    <a:pt x="892" y="588"/>
                    <a:pt x="882" y="594"/>
                    <a:pt x="882" y="606"/>
                  </a:cubicBezTo>
                  <a:cubicBezTo>
                    <a:pt x="882" y="614"/>
                    <a:pt x="888" y="618"/>
                    <a:pt x="901" y="618"/>
                  </a:cubicBezTo>
                  <a:cubicBezTo>
                    <a:pt x="941" y="618"/>
                    <a:pt x="967" y="629"/>
                    <a:pt x="981" y="650"/>
                  </a:cubicBezTo>
                  <a:cubicBezTo>
                    <a:pt x="995" y="672"/>
                    <a:pt x="1002" y="714"/>
                    <a:pt x="1002" y="776"/>
                  </a:cubicBezTo>
                  <a:cubicBezTo>
                    <a:pt x="1002" y="1330"/>
                    <a:pt x="1002" y="1330"/>
                    <a:pt x="1002" y="1330"/>
                  </a:cubicBezTo>
                  <a:cubicBezTo>
                    <a:pt x="1001" y="1372"/>
                    <a:pt x="1001" y="1372"/>
                    <a:pt x="1001" y="1372"/>
                  </a:cubicBezTo>
                  <a:cubicBezTo>
                    <a:pt x="1001" y="1425"/>
                    <a:pt x="985" y="1455"/>
                    <a:pt x="954" y="1464"/>
                  </a:cubicBezTo>
                  <a:cubicBezTo>
                    <a:pt x="929" y="1471"/>
                    <a:pt x="929" y="1471"/>
                    <a:pt x="929" y="1471"/>
                  </a:cubicBezTo>
                  <a:cubicBezTo>
                    <a:pt x="918" y="1474"/>
                    <a:pt x="912" y="1479"/>
                    <a:pt x="912" y="1487"/>
                  </a:cubicBezTo>
                  <a:cubicBezTo>
                    <a:pt x="912" y="1496"/>
                    <a:pt x="919" y="1501"/>
                    <a:pt x="933" y="1501"/>
                  </a:cubicBezTo>
                  <a:cubicBezTo>
                    <a:pt x="939" y="1501"/>
                    <a:pt x="951" y="1499"/>
                    <a:pt x="967" y="1496"/>
                  </a:cubicBezTo>
                  <a:cubicBezTo>
                    <a:pt x="999" y="1491"/>
                    <a:pt x="1052" y="1488"/>
                    <a:pt x="1129" y="1488"/>
                  </a:cubicBezTo>
                  <a:cubicBezTo>
                    <a:pt x="1183" y="1488"/>
                    <a:pt x="1252" y="1492"/>
                    <a:pt x="1335" y="1500"/>
                  </a:cubicBezTo>
                  <a:cubicBezTo>
                    <a:pt x="1357" y="1502"/>
                    <a:pt x="1374" y="1503"/>
                    <a:pt x="1386" y="1503"/>
                  </a:cubicBezTo>
                  <a:cubicBezTo>
                    <a:pt x="1445" y="1503"/>
                    <a:pt x="1493" y="1479"/>
                    <a:pt x="1531" y="1432"/>
                  </a:cubicBezTo>
                  <a:cubicBezTo>
                    <a:pt x="1563" y="1393"/>
                    <a:pt x="1579" y="1359"/>
                    <a:pt x="1579" y="1331"/>
                  </a:cubicBezTo>
                  <a:cubicBezTo>
                    <a:pt x="1579" y="1319"/>
                    <a:pt x="1575" y="1314"/>
                    <a:pt x="1567" y="1314"/>
                  </a:cubicBezTo>
                  <a:cubicBezTo>
                    <a:pt x="1562" y="1315"/>
                    <a:pt x="1557" y="1319"/>
                    <a:pt x="1552" y="1326"/>
                  </a:cubicBezTo>
                  <a:cubicBezTo>
                    <a:pt x="1504" y="1403"/>
                    <a:pt x="1394" y="1442"/>
                    <a:pt x="1223" y="1442"/>
                  </a:cubicBezTo>
                  <a:cubicBezTo>
                    <a:pt x="1169" y="1442"/>
                    <a:pt x="1135" y="1437"/>
                    <a:pt x="1122" y="1428"/>
                  </a:cubicBezTo>
                  <a:cubicBezTo>
                    <a:pt x="1108" y="1419"/>
                    <a:pt x="1102" y="1396"/>
                    <a:pt x="1102" y="1359"/>
                  </a:cubicBezTo>
                  <a:cubicBezTo>
                    <a:pt x="1102" y="1118"/>
                    <a:pt x="1102" y="1118"/>
                    <a:pt x="1102" y="1118"/>
                  </a:cubicBezTo>
                  <a:cubicBezTo>
                    <a:pt x="1101" y="1096"/>
                    <a:pt x="1101" y="1096"/>
                    <a:pt x="1101" y="1096"/>
                  </a:cubicBezTo>
                  <a:cubicBezTo>
                    <a:pt x="1101" y="1083"/>
                    <a:pt x="1105" y="1074"/>
                    <a:pt x="1112" y="1070"/>
                  </a:cubicBezTo>
                  <a:cubicBezTo>
                    <a:pt x="1119" y="1065"/>
                    <a:pt x="1133" y="1063"/>
                    <a:pt x="1155" y="1063"/>
                  </a:cubicBezTo>
                  <a:cubicBezTo>
                    <a:pt x="1299" y="1063"/>
                    <a:pt x="1299" y="1063"/>
                    <a:pt x="1299" y="1063"/>
                  </a:cubicBezTo>
                  <a:cubicBezTo>
                    <a:pt x="1336" y="1063"/>
                    <a:pt x="1363" y="1068"/>
                    <a:pt x="1378" y="1079"/>
                  </a:cubicBezTo>
                  <a:cubicBezTo>
                    <a:pt x="1394" y="1089"/>
                    <a:pt x="1405" y="1109"/>
                    <a:pt x="1410" y="1138"/>
                  </a:cubicBezTo>
                  <a:cubicBezTo>
                    <a:pt x="1414" y="1157"/>
                    <a:pt x="1414" y="1157"/>
                    <a:pt x="1414" y="1157"/>
                  </a:cubicBezTo>
                  <a:cubicBezTo>
                    <a:pt x="1415" y="1166"/>
                    <a:pt x="1421" y="1171"/>
                    <a:pt x="1430" y="1171"/>
                  </a:cubicBezTo>
                  <a:cubicBezTo>
                    <a:pt x="1439" y="1171"/>
                    <a:pt x="1443" y="1166"/>
                    <a:pt x="1443" y="1155"/>
                  </a:cubicBezTo>
                  <a:cubicBezTo>
                    <a:pt x="1443" y="1151"/>
                    <a:pt x="1443" y="1145"/>
                    <a:pt x="1442" y="1136"/>
                  </a:cubicBezTo>
                  <a:cubicBezTo>
                    <a:pt x="1439" y="1110"/>
                    <a:pt x="1438" y="1084"/>
                    <a:pt x="1438" y="1057"/>
                  </a:cubicBezTo>
                  <a:cubicBezTo>
                    <a:pt x="1438" y="1022"/>
                    <a:pt x="1440" y="984"/>
                    <a:pt x="1444" y="942"/>
                  </a:cubicBezTo>
                  <a:cubicBezTo>
                    <a:pt x="1444" y="935"/>
                    <a:pt x="1444" y="930"/>
                    <a:pt x="1444" y="927"/>
                  </a:cubicBezTo>
                  <a:cubicBezTo>
                    <a:pt x="1444" y="916"/>
                    <a:pt x="1440" y="910"/>
                    <a:pt x="1432" y="910"/>
                  </a:cubicBezTo>
                  <a:cubicBezTo>
                    <a:pt x="1423" y="909"/>
                    <a:pt x="1417" y="914"/>
                    <a:pt x="1415" y="925"/>
                  </a:cubicBezTo>
                  <a:cubicBezTo>
                    <a:pt x="1409" y="954"/>
                    <a:pt x="1403" y="972"/>
                    <a:pt x="1396" y="980"/>
                  </a:cubicBezTo>
                  <a:cubicBezTo>
                    <a:pt x="1389" y="988"/>
                    <a:pt x="1374" y="994"/>
                    <a:pt x="1350" y="999"/>
                  </a:cubicBezTo>
                  <a:cubicBezTo>
                    <a:pt x="1324" y="1004"/>
                    <a:pt x="1287" y="1007"/>
                    <a:pt x="1242" y="1007"/>
                  </a:cubicBezTo>
                  <a:cubicBezTo>
                    <a:pt x="1141" y="1007"/>
                    <a:pt x="1141" y="1007"/>
                    <a:pt x="1141" y="1007"/>
                  </a:cubicBezTo>
                  <a:cubicBezTo>
                    <a:pt x="1122" y="1007"/>
                    <a:pt x="1111" y="1005"/>
                    <a:pt x="1107" y="1001"/>
                  </a:cubicBezTo>
                  <a:cubicBezTo>
                    <a:pt x="1104" y="997"/>
                    <a:pt x="1102" y="985"/>
                    <a:pt x="1102" y="964"/>
                  </a:cubicBezTo>
                  <a:cubicBezTo>
                    <a:pt x="1102" y="701"/>
                    <a:pt x="1102" y="701"/>
                    <a:pt x="1102" y="701"/>
                  </a:cubicBezTo>
                  <a:cubicBezTo>
                    <a:pt x="1102" y="677"/>
                    <a:pt x="1106" y="662"/>
                    <a:pt x="1114" y="656"/>
                  </a:cubicBezTo>
                  <a:close/>
                  <a:moveTo>
                    <a:pt x="2440" y="806"/>
                  </a:moveTo>
                  <a:cubicBezTo>
                    <a:pt x="2440" y="735"/>
                    <a:pt x="2440" y="735"/>
                    <a:pt x="2440" y="735"/>
                  </a:cubicBezTo>
                  <a:cubicBezTo>
                    <a:pt x="2440" y="693"/>
                    <a:pt x="2444" y="665"/>
                    <a:pt x="2453" y="649"/>
                  </a:cubicBezTo>
                  <a:cubicBezTo>
                    <a:pt x="2461" y="634"/>
                    <a:pt x="2479" y="623"/>
                    <a:pt x="2505" y="617"/>
                  </a:cubicBezTo>
                  <a:cubicBezTo>
                    <a:pt x="2514" y="614"/>
                    <a:pt x="2519" y="610"/>
                    <a:pt x="2518" y="604"/>
                  </a:cubicBezTo>
                  <a:cubicBezTo>
                    <a:pt x="2517" y="595"/>
                    <a:pt x="2511" y="591"/>
                    <a:pt x="2500" y="591"/>
                  </a:cubicBezTo>
                  <a:cubicBezTo>
                    <a:pt x="2493" y="591"/>
                    <a:pt x="2482" y="592"/>
                    <a:pt x="2468" y="595"/>
                  </a:cubicBezTo>
                  <a:cubicBezTo>
                    <a:pt x="2452" y="597"/>
                    <a:pt x="2430" y="598"/>
                    <a:pt x="2403" y="598"/>
                  </a:cubicBezTo>
                  <a:cubicBezTo>
                    <a:pt x="2353" y="598"/>
                    <a:pt x="2312" y="597"/>
                    <a:pt x="2282" y="594"/>
                  </a:cubicBezTo>
                  <a:cubicBezTo>
                    <a:pt x="2270" y="592"/>
                    <a:pt x="2261" y="592"/>
                    <a:pt x="2255" y="592"/>
                  </a:cubicBezTo>
                  <a:cubicBezTo>
                    <a:pt x="2242" y="592"/>
                    <a:pt x="2236" y="596"/>
                    <a:pt x="2236" y="604"/>
                  </a:cubicBezTo>
                  <a:cubicBezTo>
                    <a:pt x="2236" y="613"/>
                    <a:pt x="2242" y="618"/>
                    <a:pt x="2255" y="620"/>
                  </a:cubicBezTo>
                  <a:cubicBezTo>
                    <a:pt x="2300" y="627"/>
                    <a:pt x="2331" y="639"/>
                    <a:pt x="2348" y="654"/>
                  </a:cubicBezTo>
                  <a:cubicBezTo>
                    <a:pt x="2365" y="670"/>
                    <a:pt x="2376" y="696"/>
                    <a:pt x="2380" y="733"/>
                  </a:cubicBezTo>
                  <a:cubicBezTo>
                    <a:pt x="2388" y="883"/>
                    <a:pt x="2388" y="883"/>
                    <a:pt x="2388" y="883"/>
                  </a:cubicBezTo>
                  <a:cubicBezTo>
                    <a:pt x="2388" y="972"/>
                    <a:pt x="2388" y="972"/>
                    <a:pt x="2388" y="972"/>
                  </a:cubicBezTo>
                  <a:cubicBezTo>
                    <a:pt x="2388" y="1295"/>
                    <a:pt x="2388" y="1295"/>
                    <a:pt x="2388" y="1295"/>
                  </a:cubicBezTo>
                  <a:cubicBezTo>
                    <a:pt x="2387" y="1303"/>
                    <a:pt x="2385" y="1307"/>
                    <a:pt x="2380" y="1308"/>
                  </a:cubicBezTo>
                  <a:cubicBezTo>
                    <a:pt x="2378" y="1308"/>
                    <a:pt x="2372" y="1303"/>
                    <a:pt x="2362" y="1292"/>
                  </a:cubicBezTo>
                  <a:cubicBezTo>
                    <a:pt x="1761" y="611"/>
                    <a:pt x="1761" y="611"/>
                    <a:pt x="1761" y="611"/>
                  </a:cubicBezTo>
                  <a:cubicBezTo>
                    <a:pt x="1750" y="598"/>
                    <a:pt x="1739" y="592"/>
                    <a:pt x="1728" y="592"/>
                  </a:cubicBezTo>
                  <a:cubicBezTo>
                    <a:pt x="1722" y="592"/>
                    <a:pt x="1714" y="592"/>
                    <a:pt x="1704" y="593"/>
                  </a:cubicBezTo>
                  <a:cubicBezTo>
                    <a:pt x="1693" y="593"/>
                    <a:pt x="1693" y="593"/>
                    <a:pt x="1693" y="593"/>
                  </a:cubicBezTo>
                  <a:cubicBezTo>
                    <a:pt x="1649" y="592"/>
                    <a:pt x="1649" y="592"/>
                    <a:pt x="1649" y="592"/>
                  </a:cubicBezTo>
                  <a:cubicBezTo>
                    <a:pt x="1623" y="591"/>
                    <a:pt x="1623" y="591"/>
                    <a:pt x="1623" y="591"/>
                  </a:cubicBezTo>
                  <a:cubicBezTo>
                    <a:pt x="1618" y="591"/>
                    <a:pt x="1614" y="591"/>
                    <a:pt x="1612" y="591"/>
                  </a:cubicBezTo>
                  <a:cubicBezTo>
                    <a:pt x="1603" y="591"/>
                    <a:pt x="1598" y="595"/>
                    <a:pt x="1598" y="603"/>
                  </a:cubicBezTo>
                  <a:cubicBezTo>
                    <a:pt x="1598" y="611"/>
                    <a:pt x="1604" y="616"/>
                    <a:pt x="1615" y="617"/>
                  </a:cubicBezTo>
                  <a:cubicBezTo>
                    <a:pt x="1661" y="623"/>
                    <a:pt x="1695" y="648"/>
                    <a:pt x="1719" y="692"/>
                  </a:cubicBezTo>
                  <a:cubicBezTo>
                    <a:pt x="1743" y="735"/>
                    <a:pt x="1755" y="794"/>
                    <a:pt x="1755" y="870"/>
                  </a:cubicBezTo>
                  <a:cubicBezTo>
                    <a:pt x="1755" y="1315"/>
                    <a:pt x="1755" y="1315"/>
                    <a:pt x="1755" y="1315"/>
                  </a:cubicBezTo>
                  <a:cubicBezTo>
                    <a:pt x="1755" y="1362"/>
                    <a:pt x="1749" y="1396"/>
                    <a:pt x="1736" y="1417"/>
                  </a:cubicBezTo>
                  <a:cubicBezTo>
                    <a:pt x="1723" y="1438"/>
                    <a:pt x="1699" y="1455"/>
                    <a:pt x="1662" y="1468"/>
                  </a:cubicBezTo>
                  <a:cubicBezTo>
                    <a:pt x="1649" y="1472"/>
                    <a:pt x="1643" y="1477"/>
                    <a:pt x="1644" y="1484"/>
                  </a:cubicBezTo>
                  <a:cubicBezTo>
                    <a:pt x="1644" y="1492"/>
                    <a:pt x="1651" y="1496"/>
                    <a:pt x="1662" y="1496"/>
                  </a:cubicBezTo>
                  <a:cubicBezTo>
                    <a:pt x="1667" y="1496"/>
                    <a:pt x="1675" y="1495"/>
                    <a:pt x="1686" y="1494"/>
                  </a:cubicBezTo>
                  <a:cubicBezTo>
                    <a:pt x="1701" y="1492"/>
                    <a:pt x="1717" y="1491"/>
                    <a:pt x="1734" y="1491"/>
                  </a:cubicBezTo>
                  <a:cubicBezTo>
                    <a:pt x="1766" y="1489"/>
                    <a:pt x="1766" y="1489"/>
                    <a:pt x="1766" y="1489"/>
                  </a:cubicBezTo>
                  <a:cubicBezTo>
                    <a:pt x="1833" y="1493"/>
                    <a:pt x="1833" y="1493"/>
                    <a:pt x="1833" y="1493"/>
                  </a:cubicBezTo>
                  <a:cubicBezTo>
                    <a:pt x="1866" y="1495"/>
                    <a:pt x="1885" y="1496"/>
                    <a:pt x="1889" y="1497"/>
                  </a:cubicBezTo>
                  <a:cubicBezTo>
                    <a:pt x="1896" y="1498"/>
                    <a:pt x="1903" y="1498"/>
                    <a:pt x="1909" y="1498"/>
                  </a:cubicBezTo>
                  <a:cubicBezTo>
                    <a:pt x="1918" y="1498"/>
                    <a:pt x="1923" y="1494"/>
                    <a:pt x="1923" y="1485"/>
                  </a:cubicBezTo>
                  <a:cubicBezTo>
                    <a:pt x="1923" y="1476"/>
                    <a:pt x="1916" y="1470"/>
                    <a:pt x="1901" y="1469"/>
                  </a:cubicBezTo>
                  <a:cubicBezTo>
                    <a:pt x="1867" y="1463"/>
                    <a:pt x="1844" y="1455"/>
                    <a:pt x="1832" y="1444"/>
                  </a:cubicBezTo>
                  <a:cubicBezTo>
                    <a:pt x="1820" y="1433"/>
                    <a:pt x="1813" y="1414"/>
                    <a:pt x="1810" y="1385"/>
                  </a:cubicBezTo>
                  <a:cubicBezTo>
                    <a:pt x="1808" y="1338"/>
                    <a:pt x="1808" y="1338"/>
                    <a:pt x="1808" y="1338"/>
                  </a:cubicBezTo>
                  <a:cubicBezTo>
                    <a:pt x="1808" y="1311"/>
                    <a:pt x="1808" y="1311"/>
                    <a:pt x="1808" y="1311"/>
                  </a:cubicBezTo>
                  <a:cubicBezTo>
                    <a:pt x="1808" y="867"/>
                    <a:pt x="1808" y="867"/>
                    <a:pt x="1808" y="867"/>
                  </a:cubicBezTo>
                  <a:cubicBezTo>
                    <a:pt x="1808" y="848"/>
                    <a:pt x="1812" y="838"/>
                    <a:pt x="1821" y="838"/>
                  </a:cubicBezTo>
                  <a:cubicBezTo>
                    <a:pt x="1824" y="838"/>
                    <a:pt x="1827" y="839"/>
                    <a:pt x="1830" y="842"/>
                  </a:cubicBezTo>
                  <a:cubicBezTo>
                    <a:pt x="1836" y="849"/>
                    <a:pt x="1836" y="849"/>
                    <a:pt x="1836" y="849"/>
                  </a:cubicBezTo>
                  <a:cubicBezTo>
                    <a:pt x="2388" y="1479"/>
                    <a:pt x="2388" y="1479"/>
                    <a:pt x="2388" y="1479"/>
                  </a:cubicBezTo>
                  <a:cubicBezTo>
                    <a:pt x="2402" y="1496"/>
                    <a:pt x="2402" y="1496"/>
                    <a:pt x="2402" y="1496"/>
                  </a:cubicBezTo>
                  <a:cubicBezTo>
                    <a:pt x="2405" y="1500"/>
                    <a:pt x="2410" y="1501"/>
                    <a:pt x="2417" y="1502"/>
                  </a:cubicBezTo>
                  <a:cubicBezTo>
                    <a:pt x="2427" y="1502"/>
                    <a:pt x="2433" y="1497"/>
                    <a:pt x="2435" y="1487"/>
                  </a:cubicBezTo>
                  <a:cubicBezTo>
                    <a:pt x="2437" y="1476"/>
                    <a:pt x="2439" y="1446"/>
                    <a:pt x="2439" y="1397"/>
                  </a:cubicBezTo>
                  <a:cubicBezTo>
                    <a:pt x="2439" y="849"/>
                    <a:pt x="2439" y="849"/>
                    <a:pt x="2439" y="849"/>
                  </a:cubicBezTo>
                  <a:cubicBezTo>
                    <a:pt x="2440" y="806"/>
                    <a:pt x="2440" y="806"/>
                    <a:pt x="2440" y="806"/>
                  </a:cubicBezTo>
                  <a:close/>
                  <a:moveTo>
                    <a:pt x="3388" y="806"/>
                  </a:moveTo>
                  <a:cubicBezTo>
                    <a:pt x="3388" y="735"/>
                    <a:pt x="3388" y="735"/>
                    <a:pt x="3388" y="735"/>
                  </a:cubicBezTo>
                  <a:cubicBezTo>
                    <a:pt x="3388" y="693"/>
                    <a:pt x="3392" y="665"/>
                    <a:pt x="3401" y="649"/>
                  </a:cubicBezTo>
                  <a:cubicBezTo>
                    <a:pt x="3409" y="634"/>
                    <a:pt x="3427" y="623"/>
                    <a:pt x="3453" y="617"/>
                  </a:cubicBezTo>
                  <a:cubicBezTo>
                    <a:pt x="3463" y="614"/>
                    <a:pt x="3467" y="610"/>
                    <a:pt x="3467" y="604"/>
                  </a:cubicBezTo>
                  <a:cubicBezTo>
                    <a:pt x="3466" y="595"/>
                    <a:pt x="3460" y="591"/>
                    <a:pt x="3448" y="591"/>
                  </a:cubicBezTo>
                  <a:cubicBezTo>
                    <a:pt x="3441" y="591"/>
                    <a:pt x="3430" y="592"/>
                    <a:pt x="3416" y="595"/>
                  </a:cubicBezTo>
                  <a:cubicBezTo>
                    <a:pt x="3400" y="597"/>
                    <a:pt x="3379" y="598"/>
                    <a:pt x="3351" y="598"/>
                  </a:cubicBezTo>
                  <a:cubicBezTo>
                    <a:pt x="3301" y="598"/>
                    <a:pt x="3261" y="597"/>
                    <a:pt x="3231" y="594"/>
                  </a:cubicBezTo>
                  <a:cubicBezTo>
                    <a:pt x="3218" y="592"/>
                    <a:pt x="3209" y="592"/>
                    <a:pt x="3203" y="592"/>
                  </a:cubicBezTo>
                  <a:cubicBezTo>
                    <a:pt x="3190" y="592"/>
                    <a:pt x="3184" y="596"/>
                    <a:pt x="3184" y="604"/>
                  </a:cubicBezTo>
                  <a:cubicBezTo>
                    <a:pt x="3184" y="613"/>
                    <a:pt x="3190" y="618"/>
                    <a:pt x="3203" y="620"/>
                  </a:cubicBezTo>
                  <a:cubicBezTo>
                    <a:pt x="3248" y="627"/>
                    <a:pt x="3279" y="639"/>
                    <a:pt x="3296" y="654"/>
                  </a:cubicBezTo>
                  <a:cubicBezTo>
                    <a:pt x="3313" y="670"/>
                    <a:pt x="3324" y="696"/>
                    <a:pt x="3329" y="733"/>
                  </a:cubicBezTo>
                  <a:cubicBezTo>
                    <a:pt x="3336" y="883"/>
                    <a:pt x="3336" y="883"/>
                    <a:pt x="3336" y="883"/>
                  </a:cubicBezTo>
                  <a:cubicBezTo>
                    <a:pt x="3336" y="972"/>
                    <a:pt x="3336" y="972"/>
                    <a:pt x="3336" y="972"/>
                  </a:cubicBezTo>
                  <a:cubicBezTo>
                    <a:pt x="3336" y="1295"/>
                    <a:pt x="3336" y="1295"/>
                    <a:pt x="3336" y="1295"/>
                  </a:cubicBezTo>
                  <a:cubicBezTo>
                    <a:pt x="3335" y="1303"/>
                    <a:pt x="3333" y="1307"/>
                    <a:pt x="3329" y="1308"/>
                  </a:cubicBezTo>
                  <a:cubicBezTo>
                    <a:pt x="3326" y="1308"/>
                    <a:pt x="3320" y="1303"/>
                    <a:pt x="3310" y="1292"/>
                  </a:cubicBezTo>
                  <a:cubicBezTo>
                    <a:pt x="2709" y="611"/>
                    <a:pt x="2709" y="611"/>
                    <a:pt x="2709" y="611"/>
                  </a:cubicBezTo>
                  <a:cubicBezTo>
                    <a:pt x="2698" y="598"/>
                    <a:pt x="2687" y="592"/>
                    <a:pt x="2676" y="592"/>
                  </a:cubicBezTo>
                  <a:cubicBezTo>
                    <a:pt x="2671" y="592"/>
                    <a:pt x="2662" y="592"/>
                    <a:pt x="2652" y="593"/>
                  </a:cubicBezTo>
                  <a:cubicBezTo>
                    <a:pt x="2642" y="593"/>
                    <a:pt x="2642" y="593"/>
                    <a:pt x="2642" y="593"/>
                  </a:cubicBezTo>
                  <a:cubicBezTo>
                    <a:pt x="2598" y="592"/>
                    <a:pt x="2598" y="592"/>
                    <a:pt x="2598" y="592"/>
                  </a:cubicBezTo>
                  <a:cubicBezTo>
                    <a:pt x="2571" y="591"/>
                    <a:pt x="2571" y="591"/>
                    <a:pt x="2571" y="591"/>
                  </a:cubicBezTo>
                  <a:cubicBezTo>
                    <a:pt x="2566" y="591"/>
                    <a:pt x="2563" y="591"/>
                    <a:pt x="2560" y="591"/>
                  </a:cubicBezTo>
                  <a:cubicBezTo>
                    <a:pt x="2551" y="591"/>
                    <a:pt x="2546" y="595"/>
                    <a:pt x="2546" y="603"/>
                  </a:cubicBezTo>
                  <a:cubicBezTo>
                    <a:pt x="2546" y="611"/>
                    <a:pt x="2552" y="616"/>
                    <a:pt x="2564" y="617"/>
                  </a:cubicBezTo>
                  <a:cubicBezTo>
                    <a:pt x="2609" y="623"/>
                    <a:pt x="2644" y="648"/>
                    <a:pt x="2668" y="692"/>
                  </a:cubicBezTo>
                  <a:cubicBezTo>
                    <a:pt x="2692" y="735"/>
                    <a:pt x="2704" y="794"/>
                    <a:pt x="2704" y="870"/>
                  </a:cubicBezTo>
                  <a:cubicBezTo>
                    <a:pt x="2704" y="1315"/>
                    <a:pt x="2704" y="1315"/>
                    <a:pt x="2704" y="1315"/>
                  </a:cubicBezTo>
                  <a:cubicBezTo>
                    <a:pt x="2704" y="1362"/>
                    <a:pt x="2697" y="1396"/>
                    <a:pt x="2684" y="1417"/>
                  </a:cubicBezTo>
                  <a:cubicBezTo>
                    <a:pt x="2671" y="1438"/>
                    <a:pt x="2647" y="1455"/>
                    <a:pt x="2610" y="1468"/>
                  </a:cubicBezTo>
                  <a:cubicBezTo>
                    <a:pt x="2598" y="1472"/>
                    <a:pt x="2591" y="1477"/>
                    <a:pt x="2592" y="1484"/>
                  </a:cubicBezTo>
                  <a:cubicBezTo>
                    <a:pt x="2593" y="1492"/>
                    <a:pt x="2599" y="1496"/>
                    <a:pt x="2610" y="1496"/>
                  </a:cubicBezTo>
                  <a:cubicBezTo>
                    <a:pt x="2615" y="1496"/>
                    <a:pt x="2623" y="1495"/>
                    <a:pt x="2634" y="1494"/>
                  </a:cubicBezTo>
                  <a:cubicBezTo>
                    <a:pt x="2650" y="1492"/>
                    <a:pt x="2666" y="1491"/>
                    <a:pt x="2683" y="1491"/>
                  </a:cubicBezTo>
                  <a:cubicBezTo>
                    <a:pt x="2714" y="1489"/>
                    <a:pt x="2714" y="1489"/>
                    <a:pt x="2714" y="1489"/>
                  </a:cubicBezTo>
                  <a:cubicBezTo>
                    <a:pt x="2781" y="1493"/>
                    <a:pt x="2781" y="1493"/>
                    <a:pt x="2781" y="1493"/>
                  </a:cubicBezTo>
                  <a:cubicBezTo>
                    <a:pt x="2814" y="1495"/>
                    <a:pt x="2833" y="1496"/>
                    <a:pt x="2838" y="1497"/>
                  </a:cubicBezTo>
                  <a:cubicBezTo>
                    <a:pt x="2845" y="1498"/>
                    <a:pt x="2851" y="1498"/>
                    <a:pt x="2857" y="1498"/>
                  </a:cubicBezTo>
                  <a:cubicBezTo>
                    <a:pt x="2866" y="1498"/>
                    <a:pt x="2871" y="1494"/>
                    <a:pt x="2871" y="1485"/>
                  </a:cubicBezTo>
                  <a:cubicBezTo>
                    <a:pt x="2871" y="1476"/>
                    <a:pt x="2864" y="1470"/>
                    <a:pt x="2849" y="1469"/>
                  </a:cubicBezTo>
                  <a:cubicBezTo>
                    <a:pt x="2815" y="1463"/>
                    <a:pt x="2792" y="1455"/>
                    <a:pt x="2780" y="1444"/>
                  </a:cubicBezTo>
                  <a:cubicBezTo>
                    <a:pt x="2768" y="1433"/>
                    <a:pt x="2761" y="1414"/>
                    <a:pt x="2758" y="1385"/>
                  </a:cubicBezTo>
                  <a:cubicBezTo>
                    <a:pt x="2756" y="1338"/>
                    <a:pt x="2756" y="1338"/>
                    <a:pt x="2756" y="1338"/>
                  </a:cubicBezTo>
                  <a:cubicBezTo>
                    <a:pt x="2757" y="1311"/>
                    <a:pt x="2757" y="1311"/>
                    <a:pt x="2757" y="1311"/>
                  </a:cubicBezTo>
                  <a:cubicBezTo>
                    <a:pt x="2757" y="867"/>
                    <a:pt x="2757" y="867"/>
                    <a:pt x="2757" y="867"/>
                  </a:cubicBezTo>
                  <a:cubicBezTo>
                    <a:pt x="2757" y="848"/>
                    <a:pt x="2761" y="838"/>
                    <a:pt x="2769" y="838"/>
                  </a:cubicBezTo>
                  <a:cubicBezTo>
                    <a:pt x="2772" y="838"/>
                    <a:pt x="2776" y="839"/>
                    <a:pt x="2778" y="842"/>
                  </a:cubicBezTo>
                  <a:cubicBezTo>
                    <a:pt x="2785" y="849"/>
                    <a:pt x="2785" y="849"/>
                    <a:pt x="2785" y="849"/>
                  </a:cubicBezTo>
                  <a:cubicBezTo>
                    <a:pt x="3336" y="1479"/>
                    <a:pt x="3336" y="1479"/>
                    <a:pt x="3336" y="1479"/>
                  </a:cubicBezTo>
                  <a:cubicBezTo>
                    <a:pt x="3350" y="1496"/>
                    <a:pt x="3350" y="1496"/>
                    <a:pt x="3350" y="1496"/>
                  </a:cubicBezTo>
                  <a:cubicBezTo>
                    <a:pt x="3354" y="1500"/>
                    <a:pt x="3359" y="1501"/>
                    <a:pt x="3365" y="1502"/>
                  </a:cubicBezTo>
                  <a:cubicBezTo>
                    <a:pt x="3375" y="1502"/>
                    <a:pt x="3381" y="1497"/>
                    <a:pt x="3384" y="1487"/>
                  </a:cubicBezTo>
                  <a:cubicBezTo>
                    <a:pt x="3386" y="1476"/>
                    <a:pt x="3387" y="1446"/>
                    <a:pt x="3387" y="1397"/>
                  </a:cubicBezTo>
                  <a:cubicBezTo>
                    <a:pt x="3387" y="849"/>
                    <a:pt x="3387" y="849"/>
                    <a:pt x="3387" y="849"/>
                  </a:cubicBezTo>
                  <a:cubicBezTo>
                    <a:pt x="3388" y="806"/>
                    <a:pt x="3388" y="806"/>
                    <a:pt x="3388" y="806"/>
                  </a:cubicBezTo>
                  <a:close/>
                  <a:moveTo>
                    <a:pt x="3746" y="656"/>
                  </a:moveTo>
                  <a:cubicBezTo>
                    <a:pt x="3754" y="649"/>
                    <a:pt x="3771" y="646"/>
                    <a:pt x="3798" y="646"/>
                  </a:cubicBezTo>
                  <a:cubicBezTo>
                    <a:pt x="3901" y="646"/>
                    <a:pt x="3901" y="646"/>
                    <a:pt x="3901" y="646"/>
                  </a:cubicBezTo>
                  <a:cubicBezTo>
                    <a:pt x="3968" y="646"/>
                    <a:pt x="4014" y="649"/>
                    <a:pt x="4040" y="655"/>
                  </a:cubicBezTo>
                  <a:cubicBezTo>
                    <a:pt x="4065" y="662"/>
                    <a:pt x="4082" y="675"/>
                    <a:pt x="4090" y="695"/>
                  </a:cubicBezTo>
                  <a:cubicBezTo>
                    <a:pt x="4095" y="707"/>
                    <a:pt x="4098" y="720"/>
                    <a:pt x="4098" y="734"/>
                  </a:cubicBezTo>
                  <a:cubicBezTo>
                    <a:pt x="4098" y="751"/>
                    <a:pt x="4098" y="751"/>
                    <a:pt x="4098" y="751"/>
                  </a:cubicBezTo>
                  <a:cubicBezTo>
                    <a:pt x="4098" y="765"/>
                    <a:pt x="4102" y="771"/>
                    <a:pt x="4110" y="771"/>
                  </a:cubicBezTo>
                  <a:cubicBezTo>
                    <a:pt x="4118" y="771"/>
                    <a:pt x="4123" y="767"/>
                    <a:pt x="4125" y="761"/>
                  </a:cubicBezTo>
                  <a:cubicBezTo>
                    <a:pt x="4127" y="755"/>
                    <a:pt x="4129" y="739"/>
                    <a:pt x="4132" y="714"/>
                  </a:cubicBezTo>
                  <a:cubicBezTo>
                    <a:pt x="4134" y="675"/>
                    <a:pt x="4134" y="675"/>
                    <a:pt x="4134" y="675"/>
                  </a:cubicBezTo>
                  <a:cubicBezTo>
                    <a:pt x="4137" y="647"/>
                    <a:pt x="4138" y="629"/>
                    <a:pt x="4140" y="623"/>
                  </a:cubicBezTo>
                  <a:cubicBezTo>
                    <a:pt x="4141" y="617"/>
                    <a:pt x="4142" y="612"/>
                    <a:pt x="4142" y="608"/>
                  </a:cubicBezTo>
                  <a:cubicBezTo>
                    <a:pt x="4142" y="596"/>
                    <a:pt x="4134" y="589"/>
                    <a:pt x="4120" y="589"/>
                  </a:cubicBezTo>
                  <a:cubicBezTo>
                    <a:pt x="4114" y="589"/>
                    <a:pt x="4106" y="590"/>
                    <a:pt x="4094" y="592"/>
                  </a:cubicBezTo>
                  <a:cubicBezTo>
                    <a:pt x="4088" y="593"/>
                    <a:pt x="4072" y="594"/>
                    <a:pt x="4047" y="595"/>
                  </a:cubicBezTo>
                  <a:cubicBezTo>
                    <a:pt x="3954" y="599"/>
                    <a:pt x="3954" y="599"/>
                    <a:pt x="3954" y="599"/>
                  </a:cubicBezTo>
                  <a:cubicBezTo>
                    <a:pt x="3913" y="601"/>
                    <a:pt x="3866" y="602"/>
                    <a:pt x="3813" y="602"/>
                  </a:cubicBezTo>
                  <a:cubicBezTo>
                    <a:pt x="3725" y="602"/>
                    <a:pt x="3650" y="598"/>
                    <a:pt x="3588" y="591"/>
                  </a:cubicBezTo>
                  <a:cubicBezTo>
                    <a:pt x="3569" y="589"/>
                    <a:pt x="3555" y="588"/>
                    <a:pt x="3544" y="588"/>
                  </a:cubicBezTo>
                  <a:cubicBezTo>
                    <a:pt x="3524" y="588"/>
                    <a:pt x="3515" y="594"/>
                    <a:pt x="3515" y="606"/>
                  </a:cubicBezTo>
                  <a:cubicBezTo>
                    <a:pt x="3515" y="614"/>
                    <a:pt x="3521" y="618"/>
                    <a:pt x="3534" y="618"/>
                  </a:cubicBezTo>
                  <a:cubicBezTo>
                    <a:pt x="3573" y="618"/>
                    <a:pt x="3600" y="629"/>
                    <a:pt x="3614" y="650"/>
                  </a:cubicBezTo>
                  <a:cubicBezTo>
                    <a:pt x="3627" y="672"/>
                    <a:pt x="3634" y="714"/>
                    <a:pt x="3634" y="776"/>
                  </a:cubicBezTo>
                  <a:cubicBezTo>
                    <a:pt x="3634" y="1330"/>
                    <a:pt x="3634" y="1330"/>
                    <a:pt x="3634" y="1330"/>
                  </a:cubicBezTo>
                  <a:cubicBezTo>
                    <a:pt x="3634" y="1372"/>
                    <a:pt x="3634" y="1372"/>
                    <a:pt x="3634" y="1372"/>
                  </a:cubicBezTo>
                  <a:cubicBezTo>
                    <a:pt x="3634" y="1425"/>
                    <a:pt x="3618" y="1455"/>
                    <a:pt x="3587" y="1464"/>
                  </a:cubicBezTo>
                  <a:cubicBezTo>
                    <a:pt x="3562" y="1471"/>
                    <a:pt x="3562" y="1471"/>
                    <a:pt x="3562" y="1471"/>
                  </a:cubicBezTo>
                  <a:cubicBezTo>
                    <a:pt x="3550" y="1474"/>
                    <a:pt x="3545" y="1479"/>
                    <a:pt x="3545" y="1487"/>
                  </a:cubicBezTo>
                  <a:cubicBezTo>
                    <a:pt x="3545" y="1496"/>
                    <a:pt x="3552" y="1501"/>
                    <a:pt x="3566" y="1501"/>
                  </a:cubicBezTo>
                  <a:cubicBezTo>
                    <a:pt x="3572" y="1501"/>
                    <a:pt x="3583" y="1499"/>
                    <a:pt x="3600" y="1496"/>
                  </a:cubicBezTo>
                  <a:cubicBezTo>
                    <a:pt x="3631" y="1491"/>
                    <a:pt x="3685" y="1488"/>
                    <a:pt x="3761" y="1488"/>
                  </a:cubicBezTo>
                  <a:cubicBezTo>
                    <a:pt x="3816" y="1488"/>
                    <a:pt x="3884" y="1492"/>
                    <a:pt x="3968" y="1500"/>
                  </a:cubicBezTo>
                  <a:cubicBezTo>
                    <a:pt x="3989" y="1502"/>
                    <a:pt x="4006" y="1503"/>
                    <a:pt x="4019" y="1503"/>
                  </a:cubicBezTo>
                  <a:cubicBezTo>
                    <a:pt x="4077" y="1503"/>
                    <a:pt x="4125" y="1479"/>
                    <a:pt x="4164" y="1432"/>
                  </a:cubicBezTo>
                  <a:cubicBezTo>
                    <a:pt x="4196" y="1393"/>
                    <a:pt x="4211" y="1359"/>
                    <a:pt x="4211" y="1331"/>
                  </a:cubicBezTo>
                  <a:cubicBezTo>
                    <a:pt x="4211" y="1319"/>
                    <a:pt x="4207" y="1314"/>
                    <a:pt x="4199" y="1314"/>
                  </a:cubicBezTo>
                  <a:cubicBezTo>
                    <a:pt x="4195" y="1315"/>
                    <a:pt x="4190" y="1319"/>
                    <a:pt x="4185" y="1326"/>
                  </a:cubicBezTo>
                  <a:cubicBezTo>
                    <a:pt x="4136" y="1403"/>
                    <a:pt x="4026" y="1442"/>
                    <a:pt x="3855" y="1442"/>
                  </a:cubicBezTo>
                  <a:cubicBezTo>
                    <a:pt x="3801" y="1442"/>
                    <a:pt x="3767" y="1437"/>
                    <a:pt x="3754" y="1428"/>
                  </a:cubicBezTo>
                  <a:cubicBezTo>
                    <a:pt x="3741" y="1419"/>
                    <a:pt x="3734" y="1396"/>
                    <a:pt x="3734" y="1359"/>
                  </a:cubicBezTo>
                  <a:cubicBezTo>
                    <a:pt x="3734" y="1118"/>
                    <a:pt x="3734" y="1118"/>
                    <a:pt x="3734" y="1118"/>
                  </a:cubicBezTo>
                  <a:cubicBezTo>
                    <a:pt x="3734" y="1096"/>
                    <a:pt x="3734" y="1096"/>
                    <a:pt x="3734" y="1096"/>
                  </a:cubicBezTo>
                  <a:cubicBezTo>
                    <a:pt x="3734" y="1083"/>
                    <a:pt x="3737" y="1074"/>
                    <a:pt x="3744" y="1070"/>
                  </a:cubicBezTo>
                  <a:cubicBezTo>
                    <a:pt x="3752" y="1065"/>
                    <a:pt x="3766" y="1063"/>
                    <a:pt x="3787" y="1063"/>
                  </a:cubicBezTo>
                  <a:cubicBezTo>
                    <a:pt x="3931" y="1063"/>
                    <a:pt x="3931" y="1063"/>
                    <a:pt x="3931" y="1063"/>
                  </a:cubicBezTo>
                  <a:cubicBezTo>
                    <a:pt x="3969" y="1063"/>
                    <a:pt x="3995" y="1068"/>
                    <a:pt x="4011" y="1079"/>
                  </a:cubicBezTo>
                  <a:cubicBezTo>
                    <a:pt x="4027" y="1089"/>
                    <a:pt x="4037" y="1109"/>
                    <a:pt x="4042" y="1138"/>
                  </a:cubicBezTo>
                  <a:cubicBezTo>
                    <a:pt x="4046" y="1157"/>
                    <a:pt x="4046" y="1157"/>
                    <a:pt x="4046" y="1157"/>
                  </a:cubicBezTo>
                  <a:cubicBezTo>
                    <a:pt x="4048" y="1166"/>
                    <a:pt x="4053" y="1171"/>
                    <a:pt x="4063" y="1171"/>
                  </a:cubicBezTo>
                  <a:cubicBezTo>
                    <a:pt x="4071" y="1171"/>
                    <a:pt x="4075" y="1166"/>
                    <a:pt x="4075" y="1155"/>
                  </a:cubicBezTo>
                  <a:cubicBezTo>
                    <a:pt x="4075" y="1151"/>
                    <a:pt x="4075" y="1145"/>
                    <a:pt x="4074" y="1136"/>
                  </a:cubicBezTo>
                  <a:cubicBezTo>
                    <a:pt x="4072" y="1110"/>
                    <a:pt x="4070" y="1084"/>
                    <a:pt x="4070" y="1057"/>
                  </a:cubicBezTo>
                  <a:cubicBezTo>
                    <a:pt x="4070" y="1022"/>
                    <a:pt x="4072" y="984"/>
                    <a:pt x="4076" y="942"/>
                  </a:cubicBezTo>
                  <a:cubicBezTo>
                    <a:pt x="4077" y="935"/>
                    <a:pt x="4077" y="930"/>
                    <a:pt x="4077" y="927"/>
                  </a:cubicBezTo>
                  <a:cubicBezTo>
                    <a:pt x="4077" y="916"/>
                    <a:pt x="4073" y="910"/>
                    <a:pt x="4064" y="910"/>
                  </a:cubicBezTo>
                  <a:cubicBezTo>
                    <a:pt x="4055" y="909"/>
                    <a:pt x="4050" y="914"/>
                    <a:pt x="4047" y="925"/>
                  </a:cubicBezTo>
                  <a:cubicBezTo>
                    <a:pt x="4042" y="954"/>
                    <a:pt x="4035" y="972"/>
                    <a:pt x="4028" y="980"/>
                  </a:cubicBezTo>
                  <a:cubicBezTo>
                    <a:pt x="4021" y="988"/>
                    <a:pt x="4006" y="994"/>
                    <a:pt x="3983" y="999"/>
                  </a:cubicBezTo>
                  <a:cubicBezTo>
                    <a:pt x="3956" y="1004"/>
                    <a:pt x="3920" y="1007"/>
                    <a:pt x="3874" y="1007"/>
                  </a:cubicBezTo>
                  <a:cubicBezTo>
                    <a:pt x="3773" y="1007"/>
                    <a:pt x="3773" y="1007"/>
                    <a:pt x="3773" y="1007"/>
                  </a:cubicBezTo>
                  <a:cubicBezTo>
                    <a:pt x="3755" y="1007"/>
                    <a:pt x="3743" y="1005"/>
                    <a:pt x="3740" y="1001"/>
                  </a:cubicBezTo>
                  <a:cubicBezTo>
                    <a:pt x="3736" y="997"/>
                    <a:pt x="3734" y="985"/>
                    <a:pt x="3734" y="964"/>
                  </a:cubicBezTo>
                  <a:cubicBezTo>
                    <a:pt x="3734" y="701"/>
                    <a:pt x="3734" y="701"/>
                    <a:pt x="3734" y="701"/>
                  </a:cubicBezTo>
                  <a:cubicBezTo>
                    <a:pt x="3734" y="677"/>
                    <a:pt x="3738" y="662"/>
                    <a:pt x="3746" y="656"/>
                  </a:cubicBezTo>
                  <a:close/>
                  <a:moveTo>
                    <a:pt x="4417" y="647"/>
                  </a:moveTo>
                  <a:cubicBezTo>
                    <a:pt x="4364" y="692"/>
                    <a:pt x="4338" y="749"/>
                    <a:pt x="4338" y="820"/>
                  </a:cubicBezTo>
                  <a:cubicBezTo>
                    <a:pt x="4338" y="883"/>
                    <a:pt x="4358" y="934"/>
                    <a:pt x="4398" y="974"/>
                  </a:cubicBezTo>
                  <a:cubicBezTo>
                    <a:pt x="4439" y="1014"/>
                    <a:pt x="4507" y="1050"/>
                    <a:pt x="4604" y="1083"/>
                  </a:cubicBezTo>
                  <a:cubicBezTo>
                    <a:pt x="4697" y="1114"/>
                    <a:pt x="4754" y="1138"/>
                    <a:pt x="4773" y="1155"/>
                  </a:cubicBezTo>
                  <a:cubicBezTo>
                    <a:pt x="4812" y="1188"/>
                    <a:pt x="4831" y="1229"/>
                    <a:pt x="4831" y="1278"/>
                  </a:cubicBezTo>
                  <a:cubicBezTo>
                    <a:pt x="4831" y="1328"/>
                    <a:pt x="4810" y="1371"/>
                    <a:pt x="4769" y="1406"/>
                  </a:cubicBezTo>
                  <a:cubicBezTo>
                    <a:pt x="4727" y="1442"/>
                    <a:pt x="4676" y="1459"/>
                    <a:pt x="4616" y="1459"/>
                  </a:cubicBezTo>
                  <a:cubicBezTo>
                    <a:pt x="4557" y="1459"/>
                    <a:pt x="4503" y="1441"/>
                    <a:pt x="4452" y="1404"/>
                  </a:cubicBezTo>
                  <a:cubicBezTo>
                    <a:pt x="4402" y="1368"/>
                    <a:pt x="4369" y="1322"/>
                    <a:pt x="4353" y="1268"/>
                  </a:cubicBezTo>
                  <a:cubicBezTo>
                    <a:pt x="4347" y="1247"/>
                    <a:pt x="4340" y="1236"/>
                    <a:pt x="4332" y="1236"/>
                  </a:cubicBezTo>
                  <a:cubicBezTo>
                    <a:pt x="4323" y="1235"/>
                    <a:pt x="4318" y="1242"/>
                    <a:pt x="4318" y="1255"/>
                  </a:cubicBezTo>
                  <a:cubicBezTo>
                    <a:pt x="4318" y="1271"/>
                    <a:pt x="4324" y="1299"/>
                    <a:pt x="4335" y="1338"/>
                  </a:cubicBezTo>
                  <a:cubicBezTo>
                    <a:pt x="4345" y="1375"/>
                    <a:pt x="4351" y="1394"/>
                    <a:pt x="4352" y="1398"/>
                  </a:cubicBezTo>
                  <a:cubicBezTo>
                    <a:pt x="4357" y="1422"/>
                    <a:pt x="4361" y="1438"/>
                    <a:pt x="4363" y="1443"/>
                  </a:cubicBezTo>
                  <a:cubicBezTo>
                    <a:pt x="4366" y="1449"/>
                    <a:pt x="4371" y="1455"/>
                    <a:pt x="4379" y="1460"/>
                  </a:cubicBezTo>
                  <a:cubicBezTo>
                    <a:pt x="4398" y="1473"/>
                    <a:pt x="4427" y="1484"/>
                    <a:pt x="4468" y="1493"/>
                  </a:cubicBezTo>
                  <a:cubicBezTo>
                    <a:pt x="4508" y="1503"/>
                    <a:pt x="4545" y="1508"/>
                    <a:pt x="4579" y="1508"/>
                  </a:cubicBezTo>
                  <a:cubicBezTo>
                    <a:pt x="4671" y="1508"/>
                    <a:pt x="4747" y="1482"/>
                    <a:pt x="4807" y="1430"/>
                  </a:cubicBezTo>
                  <a:cubicBezTo>
                    <a:pt x="4866" y="1378"/>
                    <a:pt x="4896" y="1312"/>
                    <a:pt x="4896" y="1230"/>
                  </a:cubicBezTo>
                  <a:cubicBezTo>
                    <a:pt x="4896" y="1110"/>
                    <a:pt x="4815" y="1024"/>
                    <a:pt x="4654" y="971"/>
                  </a:cubicBezTo>
                  <a:cubicBezTo>
                    <a:pt x="4571" y="943"/>
                    <a:pt x="4519" y="924"/>
                    <a:pt x="4498" y="914"/>
                  </a:cubicBezTo>
                  <a:cubicBezTo>
                    <a:pt x="4477" y="903"/>
                    <a:pt x="4458" y="887"/>
                    <a:pt x="4440" y="864"/>
                  </a:cubicBezTo>
                  <a:cubicBezTo>
                    <a:pt x="4419" y="838"/>
                    <a:pt x="4409" y="806"/>
                    <a:pt x="4409" y="769"/>
                  </a:cubicBezTo>
                  <a:cubicBezTo>
                    <a:pt x="4409" y="728"/>
                    <a:pt x="4425" y="693"/>
                    <a:pt x="4457" y="665"/>
                  </a:cubicBezTo>
                  <a:cubicBezTo>
                    <a:pt x="4488" y="638"/>
                    <a:pt x="4527" y="624"/>
                    <a:pt x="4574" y="624"/>
                  </a:cubicBezTo>
                  <a:cubicBezTo>
                    <a:pt x="4633" y="624"/>
                    <a:pt x="4687" y="639"/>
                    <a:pt x="4735" y="670"/>
                  </a:cubicBezTo>
                  <a:cubicBezTo>
                    <a:pt x="4783" y="700"/>
                    <a:pt x="4815" y="739"/>
                    <a:pt x="4830" y="787"/>
                  </a:cubicBezTo>
                  <a:cubicBezTo>
                    <a:pt x="4837" y="808"/>
                    <a:pt x="4844" y="818"/>
                    <a:pt x="4852" y="818"/>
                  </a:cubicBezTo>
                  <a:cubicBezTo>
                    <a:pt x="4861" y="818"/>
                    <a:pt x="4866" y="811"/>
                    <a:pt x="4866" y="798"/>
                  </a:cubicBezTo>
                  <a:cubicBezTo>
                    <a:pt x="4866" y="794"/>
                    <a:pt x="4864" y="785"/>
                    <a:pt x="4862" y="771"/>
                  </a:cubicBezTo>
                  <a:cubicBezTo>
                    <a:pt x="4852" y="704"/>
                    <a:pt x="4852" y="704"/>
                    <a:pt x="4852" y="704"/>
                  </a:cubicBezTo>
                  <a:cubicBezTo>
                    <a:pt x="4846" y="667"/>
                    <a:pt x="4843" y="645"/>
                    <a:pt x="4843" y="638"/>
                  </a:cubicBezTo>
                  <a:cubicBezTo>
                    <a:pt x="4843" y="616"/>
                    <a:pt x="4838" y="605"/>
                    <a:pt x="4827" y="606"/>
                  </a:cubicBezTo>
                  <a:cubicBezTo>
                    <a:pt x="4823" y="606"/>
                    <a:pt x="4821" y="607"/>
                    <a:pt x="4820" y="608"/>
                  </a:cubicBezTo>
                  <a:cubicBezTo>
                    <a:pt x="4811" y="616"/>
                    <a:pt x="4811" y="616"/>
                    <a:pt x="4811" y="616"/>
                  </a:cubicBezTo>
                  <a:cubicBezTo>
                    <a:pt x="4805" y="620"/>
                    <a:pt x="4800" y="623"/>
                    <a:pt x="4795" y="623"/>
                  </a:cubicBezTo>
                  <a:cubicBezTo>
                    <a:pt x="4791" y="623"/>
                    <a:pt x="4787" y="622"/>
                    <a:pt x="4783" y="620"/>
                  </a:cubicBezTo>
                  <a:cubicBezTo>
                    <a:pt x="4738" y="601"/>
                    <a:pt x="4738" y="601"/>
                    <a:pt x="4738" y="601"/>
                  </a:cubicBezTo>
                  <a:cubicBezTo>
                    <a:pt x="4706" y="588"/>
                    <a:pt x="4666" y="581"/>
                    <a:pt x="4620" y="581"/>
                  </a:cubicBezTo>
                  <a:cubicBezTo>
                    <a:pt x="4537" y="581"/>
                    <a:pt x="4469" y="603"/>
                    <a:pt x="4417" y="647"/>
                  </a:cubicBezTo>
                  <a:close/>
                  <a:moveTo>
                    <a:pt x="5121" y="647"/>
                  </a:moveTo>
                  <a:cubicBezTo>
                    <a:pt x="5068" y="692"/>
                    <a:pt x="5042" y="749"/>
                    <a:pt x="5042" y="820"/>
                  </a:cubicBezTo>
                  <a:cubicBezTo>
                    <a:pt x="5042" y="883"/>
                    <a:pt x="5062" y="934"/>
                    <a:pt x="5102" y="974"/>
                  </a:cubicBezTo>
                  <a:cubicBezTo>
                    <a:pt x="5143" y="1014"/>
                    <a:pt x="5211" y="1050"/>
                    <a:pt x="5308" y="1083"/>
                  </a:cubicBezTo>
                  <a:cubicBezTo>
                    <a:pt x="5401" y="1114"/>
                    <a:pt x="5458" y="1138"/>
                    <a:pt x="5478" y="1155"/>
                  </a:cubicBezTo>
                  <a:cubicBezTo>
                    <a:pt x="5516" y="1188"/>
                    <a:pt x="5535" y="1229"/>
                    <a:pt x="5535" y="1278"/>
                  </a:cubicBezTo>
                  <a:cubicBezTo>
                    <a:pt x="5535" y="1328"/>
                    <a:pt x="5514" y="1371"/>
                    <a:pt x="5473" y="1406"/>
                  </a:cubicBezTo>
                  <a:cubicBezTo>
                    <a:pt x="5431" y="1442"/>
                    <a:pt x="5380" y="1459"/>
                    <a:pt x="5320" y="1459"/>
                  </a:cubicBezTo>
                  <a:cubicBezTo>
                    <a:pt x="5261" y="1459"/>
                    <a:pt x="5207" y="1441"/>
                    <a:pt x="5156" y="1404"/>
                  </a:cubicBezTo>
                  <a:cubicBezTo>
                    <a:pt x="5106" y="1368"/>
                    <a:pt x="5073" y="1322"/>
                    <a:pt x="5057" y="1268"/>
                  </a:cubicBezTo>
                  <a:cubicBezTo>
                    <a:pt x="5051" y="1247"/>
                    <a:pt x="5044" y="1236"/>
                    <a:pt x="5036" y="1236"/>
                  </a:cubicBezTo>
                  <a:cubicBezTo>
                    <a:pt x="5027" y="1235"/>
                    <a:pt x="5022" y="1242"/>
                    <a:pt x="5022" y="1255"/>
                  </a:cubicBezTo>
                  <a:cubicBezTo>
                    <a:pt x="5022" y="1271"/>
                    <a:pt x="5028" y="1299"/>
                    <a:pt x="5039" y="1338"/>
                  </a:cubicBezTo>
                  <a:cubicBezTo>
                    <a:pt x="5049" y="1375"/>
                    <a:pt x="5055" y="1394"/>
                    <a:pt x="5056" y="1398"/>
                  </a:cubicBezTo>
                  <a:cubicBezTo>
                    <a:pt x="5061" y="1422"/>
                    <a:pt x="5065" y="1438"/>
                    <a:pt x="5068" y="1443"/>
                  </a:cubicBezTo>
                  <a:cubicBezTo>
                    <a:pt x="5070" y="1449"/>
                    <a:pt x="5075" y="1455"/>
                    <a:pt x="5083" y="1460"/>
                  </a:cubicBezTo>
                  <a:cubicBezTo>
                    <a:pt x="5102" y="1473"/>
                    <a:pt x="5132" y="1484"/>
                    <a:pt x="5172" y="1493"/>
                  </a:cubicBezTo>
                  <a:cubicBezTo>
                    <a:pt x="5212" y="1503"/>
                    <a:pt x="5249" y="1508"/>
                    <a:pt x="5283" y="1508"/>
                  </a:cubicBezTo>
                  <a:cubicBezTo>
                    <a:pt x="5375" y="1508"/>
                    <a:pt x="5452" y="1482"/>
                    <a:pt x="5511" y="1430"/>
                  </a:cubicBezTo>
                  <a:cubicBezTo>
                    <a:pt x="5570" y="1378"/>
                    <a:pt x="5600" y="1312"/>
                    <a:pt x="5600" y="1230"/>
                  </a:cubicBezTo>
                  <a:cubicBezTo>
                    <a:pt x="5600" y="1110"/>
                    <a:pt x="5519" y="1024"/>
                    <a:pt x="5358" y="971"/>
                  </a:cubicBezTo>
                  <a:cubicBezTo>
                    <a:pt x="5275" y="943"/>
                    <a:pt x="5224" y="924"/>
                    <a:pt x="5202" y="914"/>
                  </a:cubicBezTo>
                  <a:cubicBezTo>
                    <a:pt x="5181" y="903"/>
                    <a:pt x="5162" y="887"/>
                    <a:pt x="5144" y="864"/>
                  </a:cubicBezTo>
                  <a:cubicBezTo>
                    <a:pt x="5124" y="838"/>
                    <a:pt x="5113" y="806"/>
                    <a:pt x="5113" y="769"/>
                  </a:cubicBezTo>
                  <a:cubicBezTo>
                    <a:pt x="5113" y="728"/>
                    <a:pt x="5129" y="693"/>
                    <a:pt x="5161" y="665"/>
                  </a:cubicBezTo>
                  <a:cubicBezTo>
                    <a:pt x="5192" y="638"/>
                    <a:pt x="5231" y="624"/>
                    <a:pt x="5278" y="624"/>
                  </a:cubicBezTo>
                  <a:cubicBezTo>
                    <a:pt x="5337" y="624"/>
                    <a:pt x="5391" y="639"/>
                    <a:pt x="5439" y="670"/>
                  </a:cubicBezTo>
                  <a:cubicBezTo>
                    <a:pt x="5487" y="700"/>
                    <a:pt x="5519" y="739"/>
                    <a:pt x="5534" y="787"/>
                  </a:cubicBezTo>
                  <a:cubicBezTo>
                    <a:pt x="5541" y="808"/>
                    <a:pt x="5549" y="818"/>
                    <a:pt x="5556" y="818"/>
                  </a:cubicBezTo>
                  <a:cubicBezTo>
                    <a:pt x="5565" y="818"/>
                    <a:pt x="5570" y="811"/>
                    <a:pt x="5570" y="798"/>
                  </a:cubicBezTo>
                  <a:cubicBezTo>
                    <a:pt x="5570" y="794"/>
                    <a:pt x="5569" y="785"/>
                    <a:pt x="5566" y="771"/>
                  </a:cubicBezTo>
                  <a:cubicBezTo>
                    <a:pt x="5556" y="704"/>
                    <a:pt x="5556" y="704"/>
                    <a:pt x="5556" y="704"/>
                  </a:cubicBezTo>
                  <a:cubicBezTo>
                    <a:pt x="5550" y="667"/>
                    <a:pt x="5547" y="645"/>
                    <a:pt x="5547" y="638"/>
                  </a:cubicBezTo>
                  <a:cubicBezTo>
                    <a:pt x="5547" y="616"/>
                    <a:pt x="5542" y="605"/>
                    <a:pt x="5531" y="606"/>
                  </a:cubicBezTo>
                  <a:cubicBezTo>
                    <a:pt x="5528" y="606"/>
                    <a:pt x="5525" y="607"/>
                    <a:pt x="5524" y="608"/>
                  </a:cubicBezTo>
                  <a:cubicBezTo>
                    <a:pt x="5515" y="616"/>
                    <a:pt x="5515" y="616"/>
                    <a:pt x="5515" y="616"/>
                  </a:cubicBezTo>
                  <a:cubicBezTo>
                    <a:pt x="5509" y="620"/>
                    <a:pt x="5504" y="623"/>
                    <a:pt x="5499" y="623"/>
                  </a:cubicBezTo>
                  <a:cubicBezTo>
                    <a:pt x="5495" y="623"/>
                    <a:pt x="5491" y="622"/>
                    <a:pt x="5487" y="620"/>
                  </a:cubicBezTo>
                  <a:cubicBezTo>
                    <a:pt x="5442" y="601"/>
                    <a:pt x="5442" y="601"/>
                    <a:pt x="5442" y="601"/>
                  </a:cubicBezTo>
                  <a:cubicBezTo>
                    <a:pt x="5410" y="588"/>
                    <a:pt x="5370" y="581"/>
                    <a:pt x="5324" y="581"/>
                  </a:cubicBezTo>
                  <a:cubicBezTo>
                    <a:pt x="5241" y="581"/>
                    <a:pt x="5173" y="603"/>
                    <a:pt x="5121" y="647"/>
                  </a:cubicBezTo>
                  <a:close/>
                  <a:moveTo>
                    <a:pt x="5916" y="656"/>
                  </a:moveTo>
                  <a:cubicBezTo>
                    <a:pt x="5923" y="649"/>
                    <a:pt x="5941" y="646"/>
                    <a:pt x="5968" y="646"/>
                  </a:cubicBezTo>
                  <a:cubicBezTo>
                    <a:pt x="6070" y="646"/>
                    <a:pt x="6070" y="646"/>
                    <a:pt x="6070" y="646"/>
                  </a:cubicBezTo>
                  <a:cubicBezTo>
                    <a:pt x="6138" y="646"/>
                    <a:pt x="6184" y="649"/>
                    <a:pt x="6209" y="655"/>
                  </a:cubicBezTo>
                  <a:cubicBezTo>
                    <a:pt x="6234" y="662"/>
                    <a:pt x="6251" y="675"/>
                    <a:pt x="6259" y="695"/>
                  </a:cubicBezTo>
                  <a:cubicBezTo>
                    <a:pt x="6265" y="707"/>
                    <a:pt x="6267" y="720"/>
                    <a:pt x="6267" y="734"/>
                  </a:cubicBezTo>
                  <a:cubicBezTo>
                    <a:pt x="6267" y="751"/>
                    <a:pt x="6267" y="751"/>
                    <a:pt x="6267" y="751"/>
                  </a:cubicBezTo>
                  <a:cubicBezTo>
                    <a:pt x="6267" y="765"/>
                    <a:pt x="6271" y="771"/>
                    <a:pt x="6280" y="771"/>
                  </a:cubicBezTo>
                  <a:cubicBezTo>
                    <a:pt x="6287" y="771"/>
                    <a:pt x="6292" y="767"/>
                    <a:pt x="6295" y="761"/>
                  </a:cubicBezTo>
                  <a:cubicBezTo>
                    <a:pt x="6297" y="755"/>
                    <a:pt x="6299" y="739"/>
                    <a:pt x="6301" y="714"/>
                  </a:cubicBezTo>
                  <a:cubicBezTo>
                    <a:pt x="6304" y="675"/>
                    <a:pt x="6304" y="675"/>
                    <a:pt x="6304" y="675"/>
                  </a:cubicBezTo>
                  <a:cubicBezTo>
                    <a:pt x="6306" y="647"/>
                    <a:pt x="6308" y="629"/>
                    <a:pt x="6309" y="623"/>
                  </a:cubicBezTo>
                  <a:cubicBezTo>
                    <a:pt x="6310" y="617"/>
                    <a:pt x="6311" y="612"/>
                    <a:pt x="6311" y="608"/>
                  </a:cubicBezTo>
                  <a:cubicBezTo>
                    <a:pt x="6311" y="596"/>
                    <a:pt x="6304" y="589"/>
                    <a:pt x="6290" y="589"/>
                  </a:cubicBezTo>
                  <a:cubicBezTo>
                    <a:pt x="6284" y="589"/>
                    <a:pt x="6275" y="590"/>
                    <a:pt x="6263" y="592"/>
                  </a:cubicBezTo>
                  <a:cubicBezTo>
                    <a:pt x="6258" y="593"/>
                    <a:pt x="6242" y="594"/>
                    <a:pt x="6216" y="595"/>
                  </a:cubicBezTo>
                  <a:cubicBezTo>
                    <a:pt x="6123" y="599"/>
                    <a:pt x="6123" y="599"/>
                    <a:pt x="6123" y="599"/>
                  </a:cubicBezTo>
                  <a:cubicBezTo>
                    <a:pt x="6082" y="601"/>
                    <a:pt x="6035" y="602"/>
                    <a:pt x="5982" y="602"/>
                  </a:cubicBezTo>
                  <a:cubicBezTo>
                    <a:pt x="5895" y="602"/>
                    <a:pt x="5820" y="598"/>
                    <a:pt x="5757" y="591"/>
                  </a:cubicBezTo>
                  <a:cubicBezTo>
                    <a:pt x="5739" y="589"/>
                    <a:pt x="5724" y="588"/>
                    <a:pt x="5714" y="588"/>
                  </a:cubicBezTo>
                  <a:cubicBezTo>
                    <a:pt x="5694" y="588"/>
                    <a:pt x="5684" y="594"/>
                    <a:pt x="5684" y="606"/>
                  </a:cubicBezTo>
                  <a:cubicBezTo>
                    <a:pt x="5684" y="614"/>
                    <a:pt x="5690" y="618"/>
                    <a:pt x="5703" y="618"/>
                  </a:cubicBezTo>
                  <a:cubicBezTo>
                    <a:pt x="5743" y="618"/>
                    <a:pt x="5769" y="629"/>
                    <a:pt x="5783" y="650"/>
                  </a:cubicBezTo>
                  <a:cubicBezTo>
                    <a:pt x="5797" y="672"/>
                    <a:pt x="5804" y="714"/>
                    <a:pt x="5804" y="776"/>
                  </a:cubicBezTo>
                  <a:cubicBezTo>
                    <a:pt x="5804" y="1330"/>
                    <a:pt x="5804" y="1330"/>
                    <a:pt x="5804" y="1330"/>
                  </a:cubicBezTo>
                  <a:cubicBezTo>
                    <a:pt x="5803" y="1372"/>
                    <a:pt x="5803" y="1372"/>
                    <a:pt x="5803" y="1372"/>
                  </a:cubicBezTo>
                  <a:cubicBezTo>
                    <a:pt x="5803" y="1425"/>
                    <a:pt x="5787" y="1455"/>
                    <a:pt x="5756" y="1464"/>
                  </a:cubicBezTo>
                  <a:cubicBezTo>
                    <a:pt x="5731" y="1471"/>
                    <a:pt x="5731" y="1471"/>
                    <a:pt x="5731" y="1471"/>
                  </a:cubicBezTo>
                  <a:cubicBezTo>
                    <a:pt x="5720" y="1474"/>
                    <a:pt x="5714" y="1479"/>
                    <a:pt x="5714" y="1487"/>
                  </a:cubicBezTo>
                  <a:cubicBezTo>
                    <a:pt x="5714" y="1496"/>
                    <a:pt x="5721" y="1501"/>
                    <a:pt x="5735" y="1501"/>
                  </a:cubicBezTo>
                  <a:cubicBezTo>
                    <a:pt x="5741" y="1501"/>
                    <a:pt x="5753" y="1499"/>
                    <a:pt x="5769" y="1496"/>
                  </a:cubicBezTo>
                  <a:cubicBezTo>
                    <a:pt x="5801" y="1491"/>
                    <a:pt x="5854" y="1488"/>
                    <a:pt x="5931" y="1488"/>
                  </a:cubicBezTo>
                  <a:cubicBezTo>
                    <a:pt x="5985" y="1488"/>
                    <a:pt x="6054" y="1492"/>
                    <a:pt x="6137" y="1500"/>
                  </a:cubicBezTo>
                  <a:cubicBezTo>
                    <a:pt x="6159" y="1502"/>
                    <a:pt x="6176" y="1503"/>
                    <a:pt x="6188" y="1503"/>
                  </a:cubicBezTo>
                  <a:cubicBezTo>
                    <a:pt x="6247" y="1503"/>
                    <a:pt x="6295" y="1479"/>
                    <a:pt x="6333" y="1432"/>
                  </a:cubicBezTo>
                  <a:cubicBezTo>
                    <a:pt x="6365" y="1393"/>
                    <a:pt x="6381" y="1359"/>
                    <a:pt x="6381" y="1331"/>
                  </a:cubicBezTo>
                  <a:cubicBezTo>
                    <a:pt x="6381" y="1319"/>
                    <a:pt x="6377" y="1314"/>
                    <a:pt x="6369" y="1314"/>
                  </a:cubicBezTo>
                  <a:cubicBezTo>
                    <a:pt x="6364" y="1315"/>
                    <a:pt x="6359" y="1319"/>
                    <a:pt x="6354" y="1326"/>
                  </a:cubicBezTo>
                  <a:cubicBezTo>
                    <a:pt x="6305" y="1403"/>
                    <a:pt x="6196" y="1442"/>
                    <a:pt x="6025" y="1442"/>
                  </a:cubicBezTo>
                  <a:cubicBezTo>
                    <a:pt x="5971" y="1442"/>
                    <a:pt x="5937" y="1437"/>
                    <a:pt x="5924" y="1428"/>
                  </a:cubicBezTo>
                  <a:cubicBezTo>
                    <a:pt x="5910" y="1419"/>
                    <a:pt x="5904" y="1396"/>
                    <a:pt x="5904" y="1359"/>
                  </a:cubicBezTo>
                  <a:cubicBezTo>
                    <a:pt x="5904" y="1118"/>
                    <a:pt x="5904" y="1118"/>
                    <a:pt x="5904" y="1118"/>
                  </a:cubicBezTo>
                  <a:cubicBezTo>
                    <a:pt x="5903" y="1096"/>
                    <a:pt x="5903" y="1096"/>
                    <a:pt x="5903" y="1096"/>
                  </a:cubicBezTo>
                  <a:cubicBezTo>
                    <a:pt x="5903" y="1083"/>
                    <a:pt x="5907" y="1074"/>
                    <a:pt x="5914" y="1070"/>
                  </a:cubicBezTo>
                  <a:cubicBezTo>
                    <a:pt x="5921" y="1065"/>
                    <a:pt x="5935" y="1063"/>
                    <a:pt x="5957" y="1063"/>
                  </a:cubicBezTo>
                  <a:cubicBezTo>
                    <a:pt x="6101" y="1063"/>
                    <a:pt x="6101" y="1063"/>
                    <a:pt x="6101" y="1063"/>
                  </a:cubicBezTo>
                  <a:cubicBezTo>
                    <a:pt x="6138" y="1063"/>
                    <a:pt x="6165" y="1068"/>
                    <a:pt x="6180" y="1079"/>
                  </a:cubicBezTo>
                  <a:cubicBezTo>
                    <a:pt x="6196" y="1089"/>
                    <a:pt x="6206" y="1109"/>
                    <a:pt x="6212" y="1138"/>
                  </a:cubicBezTo>
                  <a:cubicBezTo>
                    <a:pt x="6216" y="1157"/>
                    <a:pt x="6216" y="1157"/>
                    <a:pt x="6216" y="1157"/>
                  </a:cubicBezTo>
                  <a:cubicBezTo>
                    <a:pt x="6217" y="1166"/>
                    <a:pt x="6223" y="1171"/>
                    <a:pt x="6232" y="1171"/>
                  </a:cubicBezTo>
                  <a:cubicBezTo>
                    <a:pt x="6241" y="1171"/>
                    <a:pt x="6245" y="1166"/>
                    <a:pt x="6245" y="1155"/>
                  </a:cubicBezTo>
                  <a:cubicBezTo>
                    <a:pt x="6245" y="1151"/>
                    <a:pt x="6245" y="1145"/>
                    <a:pt x="6244" y="1136"/>
                  </a:cubicBezTo>
                  <a:cubicBezTo>
                    <a:pt x="6241" y="1110"/>
                    <a:pt x="6240" y="1084"/>
                    <a:pt x="6240" y="1057"/>
                  </a:cubicBezTo>
                  <a:cubicBezTo>
                    <a:pt x="6240" y="1022"/>
                    <a:pt x="6242" y="984"/>
                    <a:pt x="6246" y="942"/>
                  </a:cubicBezTo>
                  <a:cubicBezTo>
                    <a:pt x="6246" y="935"/>
                    <a:pt x="6246" y="930"/>
                    <a:pt x="6246" y="927"/>
                  </a:cubicBezTo>
                  <a:cubicBezTo>
                    <a:pt x="6246" y="916"/>
                    <a:pt x="6242" y="910"/>
                    <a:pt x="6234" y="910"/>
                  </a:cubicBezTo>
                  <a:cubicBezTo>
                    <a:pt x="6225" y="909"/>
                    <a:pt x="6219" y="914"/>
                    <a:pt x="6217" y="925"/>
                  </a:cubicBezTo>
                  <a:cubicBezTo>
                    <a:pt x="6211" y="954"/>
                    <a:pt x="6205" y="972"/>
                    <a:pt x="6198" y="980"/>
                  </a:cubicBezTo>
                  <a:cubicBezTo>
                    <a:pt x="6191" y="988"/>
                    <a:pt x="6176" y="994"/>
                    <a:pt x="6152" y="999"/>
                  </a:cubicBezTo>
                  <a:cubicBezTo>
                    <a:pt x="6126" y="1004"/>
                    <a:pt x="6089" y="1007"/>
                    <a:pt x="6044" y="1007"/>
                  </a:cubicBezTo>
                  <a:cubicBezTo>
                    <a:pt x="5943" y="1007"/>
                    <a:pt x="5943" y="1007"/>
                    <a:pt x="5943" y="1007"/>
                  </a:cubicBezTo>
                  <a:cubicBezTo>
                    <a:pt x="5924" y="1007"/>
                    <a:pt x="5913" y="1005"/>
                    <a:pt x="5909" y="1001"/>
                  </a:cubicBezTo>
                  <a:cubicBezTo>
                    <a:pt x="5906" y="997"/>
                    <a:pt x="5904" y="985"/>
                    <a:pt x="5904" y="964"/>
                  </a:cubicBezTo>
                  <a:cubicBezTo>
                    <a:pt x="5904" y="701"/>
                    <a:pt x="5904" y="701"/>
                    <a:pt x="5904" y="701"/>
                  </a:cubicBezTo>
                  <a:cubicBezTo>
                    <a:pt x="5904" y="677"/>
                    <a:pt x="5908" y="662"/>
                    <a:pt x="5916" y="656"/>
                  </a:cubicBezTo>
                  <a:close/>
                  <a:moveTo>
                    <a:pt x="6665" y="656"/>
                  </a:moveTo>
                  <a:cubicBezTo>
                    <a:pt x="6673" y="649"/>
                    <a:pt x="6690" y="646"/>
                    <a:pt x="6717" y="646"/>
                  </a:cubicBezTo>
                  <a:cubicBezTo>
                    <a:pt x="6820" y="646"/>
                    <a:pt x="6820" y="646"/>
                    <a:pt x="6820" y="646"/>
                  </a:cubicBezTo>
                  <a:cubicBezTo>
                    <a:pt x="6887" y="646"/>
                    <a:pt x="6933" y="649"/>
                    <a:pt x="6959" y="655"/>
                  </a:cubicBezTo>
                  <a:cubicBezTo>
                    <a:pt x="6984" y="662"/>
                    <a:pt x="7001" y="675"/>
                    <a:pt x="7009" y="695"/>
                  </a:cubicBezTo>
                  <a:cubicBezTo>
                    <a:pt x="7014" y="707"/>
                    <a:pt x="7017" y="720"/>
                    <a:pt x="7017" y="734"/>
                  </a:cubicBezTo>
                  <a:cubicBezTo>
                    <a:pt x="7017" y="751"/>
                    <a:pt x="7017" y="751"/>
                    <a:pt x="7017" y="751"/>
                  </a:cubicBezTo>
                  <a:cubicBezTo>
                    <a:pt x="7017" y="765"/>
                    <a:pt x="7021" y="771"/>
                    <a:pt x="7029" y="771"/>
                  </a:cubicBezTo>
                  <a:cubicBezTo>
                    <a:pt x="7037" y="771"/>
                    <a:pt x="7042" y="767"/>
                    <a:pt x="7044" y="761"/>
                  </a:cubicBezTo>
                  <a:cubicBezTo>
                    <a:pt x="7046" y="755"/>
                    <a:pt x="7049" y="739"/>
                    <a:pt x="7051" y="714"/>
                  </a:cubicBezTo>
                  <a:cubicBezTo>
                    <a:pt x="7053" y="675"/>
                    <a:pt x="7053" y="675"/>
                    <a:pt x="7053" y="675"/>
                  </a:cubicBezTo>
                  <a:cubicBezTo>
                    <a:pt x="7056" y="647"/>
                    <a:pt x="7057" y="629"/>
                    <a:pt x="7059" y="623"/>
                  </a:cubicBezTo>
                  <a:cubicBezTo>
                    <a:pt x="7060" y="617"/>
                    <a:pt x="7061" y="612"/>
                    <a:pt x="7061" y="608"/>
                  </a:cubicBezTo>
                  <a:cubicBezTo>
                    <a:pt x="7061" y="596"/>
                    <a:pt x="7053" y="589"/>
                    <a:pt x="7039" y="589"/>
                  </a:cubicBezTo>
                  <a:cubicBezTo>
                    <a:pt x="7033" y="589"/>
                    <a:pt x="7025" y="590"/>
                    <a:pt x="7013" y="592"/>
                  </a:cubicBezTo>
                  <a:cubicBezTo>
                    <a:pt x="7007" y="593"/>
                    <a:pt x="6991" y="594"/>
                    <a:pt x="6966" y="595"/>
                  </a:cubicBezTo>
                  <a:cubicBezTo>
                    <a:pt x="6873" y="599"/>
                    <a:pt x="6873" y="599"/>
                    <a:pt x="6873" y="599"/>
                  </a:cubicBezTo>
                  <a:cubicBezTo>
                    <a:pt x="6832" y="601"/>
                    <a:pt x="6785" y="602"/>
                    <a:pt x="6732" y="602"/>
                  </a:cubicBezTo>
                  <a:cubicBezTo>
                    <a:pt x="6644" y="602"/>
                    <a:pt x="6569" y="598"/>
                    <a:pt x="6507" y="591"/>
                  </a:cubicBezTo>
                  <a:cubicBezTo>
                    <a:pt x="6489" y="589"/>
                    <a:pt x="6474" y="588"/>
                    <a:pt x="6463" y="588"/>
                  </a:cubicBezTo>
                  <a:cubicBezTo>
                    <a:pt x="6443" y="588"/>
                    <a:pt x="6434" y="594"/>
                    <a:pt x="6434" y="606"/>
                  </a:cubicBezTo>
                  <a:cubicBezTo>
                    <a:pt x="6434" y="614"/>
                    <a:pt x="6440" y="618"/>
                    <a:pt x="6453" y="618"/>
                  </a:cubicBezTo>
                  <a:cubicBezTo>
                    <a:pt x="6492" y="618"/>
                    <a:pt x="6519" y="629"/>
                    <a:pt x="6533" y="650"/>
                  </a:cubicBezTo>
                  <a:cubicBezTo>
                    <a:pt x="6546" y="672"/>
                    <a:pt x="6553" y="714"/>
                    <a:pt x="6553" y="776"/>
                  </a:cubicBezTo>
                  <a:cubicBezTo>
                    <a:pt x="6553" y="1330"/>
                    <a:pt x="6553" y="1330"/>
                    <a:pt x="6553" y="1330"/>
                  </a:cubicBezTo>
                  <a:cubicBezTo>
                    <a:pt x="6553" y="1372"/>
                    <a:pt x="6553" y="1372"/>
                    <a:pt x="6553" y="1372"/>
                  </a:cubicBezTo>
                  <a:cubicBezTo>
                    <a:pt x="6553" y="1425"/>
                    <a:pt x="6537" y="1455"/>
                    <a:pt x="6506" y="1464"/>
                  </a:cubicBezTo>
                  <a:cubicBezTo>
                    <a:pt x="6481" y="1471"/>
                    <a:pt x="6481" y="1471"/>
                    <a:pt x="6481" y="1471"/>
                  </a:cubicBezTo>
                  <a:cubicBezTo>
                    <a:pt x="6469" y="1474"/>
                    <a:pt x="6464" y="1479"/>
                    <a:pt x="6464" y="1487"/>
                  </a:cubicBezTo>
                  <a:cubicBezTo>
                    <a:pt x="6464" y="1496"/>
                    <a:pt x="6471" y="1501"/>
                    <a:pt x="6485" y="1501"/>
                  </a:cubicBezTo>
                  <a:cubicBezTo>
                    <a:pt x="6491" y="1501"/>
                    <a:pt x="6502" y="1499"/>
                    <a:pt x="6519" y="1496"/>
                  </a:cubicBezTo>
                  <a:cubicBezTo>
                    <a:pt x="6550" y="1491"/>
                    <a:pt x="6604" y="1488"/>
                    <a:pt x="6680" y="1488"/>
                  </a:cubicBezTo>
                  <a:cubicBezTo>
                    <a:pt x="6735" y="1488"/>
                    <a:pt x="6803" y="1492"/>
                    <a:pt x="6887" y="1500"/>
                  </a:cubicBezTo>
                  <a:cubicBezTo>
                    <a:pt x="6908" y="1502"/>
                    <a:pt x="6925" y="1503"/>
                    <a:pt x="6938" y="1503"/>
                  </a:cubicBezTo>
                  <a:cubicBezTo>
                    <a:pt x="6996" y="1503"/>
                    <a:pt x="7044" y="1479"/>
                    <a:pt x="7083" y="1432"/>
                  </a:cubicBezTo>
                  <a:cubicBezTo>
                    <a:pt x="7115" y="1393"/>
                    <a:pt x="7130" y="1359"/>
                    <a:pt x="7130" y="1331"/>
                  </a:cubicBezTo>
                  <a:cubicBezTo>
                    <a:pt x="7130" y="1319"/>
                    <a:pt x="7126" y="1314"/>
                    <a:pt x="7118" y="1314"/>
                  </a:cubicBezTo>
                  <a:cubicBezTo>
                    <a:pt x="7114" y="1315"/>
                    <a:pt x="7109" y="1319"/>
                    <a:pt x="7104" y="1326"/>
                  </a:cubicBezTo>
                  <a:cubicBezTo>
                    <a:pt x="7055" y="1403"/>
                    <a:pt x="6945" y="1442"/>
                    <a:pt x="6774" y="1442"/>
                  </a:cubicBezTo>
                  <a:cubicBezTo>
                    <a:pt x="6720" y="1442"/>
                    <a:pt x="6686" y="1437"/>
                    <a:pt x="6673" y="1428"/>
                  </a:cubicBezTo>
                  <a:cubicBezTo>
                    <a:pt x="6660" y="1419"/>
                    <a:pt x="6653" y="1396"/>
                    <a:pt x="6653" y="1359"/>
                  </a:cubicBezTo>
                  <a:cubicBezTo>
                    <a:pt x="6653" y="1118"/>
                    <a:pt x="6653" y="1118"/>
                    <a:pt x="6653" y="1118"/>
                  </a:cubicBezTo>
                  <a:cubicBezTo>
                    <a:pt x="6653" y="1096"/>
                    <a:pt x="6653" y="1096"/>
                    <a:pt x="6653" y="1096"/>
                  </a:cubicBezTo>
                  <a:cubicBezTo>
                    <a:pt x="6653" y="1083"/>
                    <a:pt x="6656" y="1074"/>
                    <a:pt x="6663" y="1070"/>
                  </a:cubicBezTo>
                  <a:cubicBezTo>
                    <a:pt x="6671" y="1065"/>
                    <a:pt x="6685" y="1063"/>
                    <a:pt x="6706" y="1063"/>
                  </a:cubicBezTo>
                  <a:cubicBezTo>
                    <a:pt x="6850" y="1063"/>
                    <a:pt x="6850" y="1063"/>
                    <a:pt x="6850" y="1063"/>
                  </a:cubicBezTo>
                  <a:cubicBezTo>
                    <a:pt x="6888" y="1063"/>
                    <a:pt x="6914" y="1068"/>
                    <a:pt x="6930" y="1079"/>
                  </a:cubicBezTo>
                  <a:cubicBezTo>
                    <a:pt x="6946" y="1089"/>
                    <a:pt x="6956" y="1109"/>
                    <a:pt x="6961" y="1138"/>
                  </a:cubicBezTo>
                  <a:cubicBezTo>
                    <a:pt x="6965" y="1157"/>
                    <a:pt x="6965" y="1157"/>
                    <a:pt x="6965" y="1157"/>
                  </a:cubicBezTo>
                  <a:cubicBezTo>
                    <a:pt x="6967" y="1166"/>
                    <a:pt x="6972" y="1171"/>
                    <a:pt x="6982" y="1171"/>
                  </a:cubicBezTo>
                  <a:cubicBezTo>
                    <a:pt x="6990" y="1171"/>
                    <a:pt x="6995" y="1166"/>
                    <a:pt x="6995" y="1155"/>
                  </a:cubicBezTo>
                  <a:cubicBezTo>
                    <a:pt x="6995" y="1151"/>
                    <a:pt x="6994" y="1145"/>
                    <a:pt x="6993" y="1136"/>
                  </a:cubicBezTo>
                  <a:cubicBezTo>
                    <a:pt x="6991" y="1110"/>
                    <a:pt x="6989" y="1084"/>
                    <a:pt x="6989" y="1057"/>
                  </a:cubicBezTo>
                  <a:cubicBezTo>
                    <a:pt x="6989" y="1022"/>
                    <a:pt x="6991" y="984"/>
                    <a:pt x="6995" y="942"/>
                  </a:cubicBezTo>
                  <a:cubicBezTo>
                    <a:pt x="6996" y="935"/>
                    <a:pt x="6996" y="930"/>
                    <a:pt x="6996" y="927"/>
                  </a:cubicBezTo>
                  <a:cubicBezTo>
                    <a:pt x="6996" y="916"/>
                    <a:pt x="6992" y="910"/>
                    <a:pt x="6983" y="910"/>
                  </a:cubicBezTo>
                  <a:cubicBezTo>
                    <a:pt x="6974" y="909"/>
                    <a:pt x="6969" y="914"/>
                    <a:pt x="6966" y="925"/>
                  </a:cubicBezTo>
                  <a:cubicBezTo>
                    <a:pt x="6961" y="954"/>
                    <a:pt x="6954" y="972"/>
                    <a:pt x="6947" y="980"/>
                  </a:cubicBezTo>
                  <a:cubicBezTo>
                    <a:pt x="6940" y="988"/>
                    <a:pt x="6925" y="994"/>
                    <a:pt x="6902" y="999"/>
                  </a:cubicBezTo>
                  <a:cubicBezTo>
                    <a:pt x="6875" y="1004"/>
                    <a:pt x="6839" y="1007"/>
                    <a:pt x="6793" y="1007"/>
                  </a:cubicBezTo>
                  <a:cubicBezTo>
                    <a:pt x="6692" y="1007"/>
                    <a:pt x="6692" y="1007"/>
                    <a:pt x="6692" y="1007"/>
                  </a:cubicBezTo>
                  <a:cubicBezTo>
                    <a:pt x="6674" y="1007"/>
                    <a:pt x="6663" y="1005"/>
                    <a:pt x="6659" y="1001"/>
                  </a:cubicBezTo>
                  <a:cubicBezTo>
                    <a:pt x="6655" y="997"/>
                    <a:pt x="6653" y="985"/>
                    <a:pt x="6653" y="964"/>
                  </a:cubicBezTo>
                  <a:cubicBezTo>
                    <a:pt x="6653" y="701"/>
                    <a:pt x="6653" y="701"/>
                    <a:pt x="6653" y="701"/>
                  </a:cubicBezTo>
                  <a:cubicBezTo>
                    <a:pt x="6653" y="677"/>
                    <a:pt x="6657" y="662"/>
                    <a:pt x="6665" y="656"/>
                  </a:cubicBezTo>
                  <a:close/>
                  <a:moveTo>
                    <a:pt x="256" y="45"/>
                  </a:moveTo>
                  <a:cubicBezTo>
                    <a:pt x="264" y="40"/>
                    <a:pt x="282" y="38"/>
                    <a:pt x="312" y="38"/>
                  </a:cubicBezTo>
                  <a:cubicBezTo>
                    <a:pt x="334" y="38"/>
                    <a:pt x="350" y="42"/>
                    <a:pt x="362" y="50"/>
                  </a:cubicBezTo>
                  <a:cubicBezTo>
                    <a:pt x="373" y="58"/>
                    <a:pt x="381" y="71"/>
                    <a:pt x="385" y="89"/>
                  </a:cubicBezTo>
                  <a:cubicBezTo>
                    <a:pt x="387" y="96"/>
                    <a:pt x="390" y="100"/>
                    <a:pt x="395" y="100"/>
                  </a:cubicBezTo>
                  <a:cubicBezTo>
                    <a:pt x="400" y="100"/>
                    <a:pt x="403" y="97"/>
                    <a:pt x="403" y="91"/>
                  </a:cubicBezTo>
                  <a:cubicBezTo>
                    <a:pt x="403" y="84"/>
                    <a:pt x="402" y="76"/>
                    <a:pt x="401" y="66"/>
                  </a:cubicBezTo>
                  <a:cubicBezTo>
                    <a:pt x="399" y="53"/>
                    <a:pt x="398" y="45"/>
                    <a:pt x="398" y="42"/>
                  </a:cubicBezTo>
                  <a:cubicBezTo>
                    <a:pt x="396" y="21"/>
                    <a:pt x="396" y="21"/>
                    <a:pt x="396" y="21"/>
                  </a:cubicBezTo>
                  <a:cubicBezTo>
                    <a:pt x="396" y="12"/>
                    <a:pt x="390" y="8"/>
                    <a:pt x="379" y="8"/>
                  </a:cubicBezTo>
                  <a:cubicBezTo>
                    <a:pt x="376" y="8"/>
                    <a:pt x="370" y="8"/>
                    <a:pt x="360" y="8"/>
                  </a:cubicBezTo>
                  <a:cubicBezTo>
                    <a:pt x="309" y="11"/>
                    <a:pt x="260" y="12"/>
                    <a:pt x="215" y="12"/>
                  </a:cubicBezTo>
                  <a:cubicBezTo>
                    <a:pt x="144" y="11"/>
                    <a:pt x="144" y="11"/>
                    <a:pt x="144" y="11"/>
                  </a:cubicBezTo>
                  <a:cubicBezTo>
                    <a:pt x="84" y="11"/>
                    <a:pt x="84" y="11"/>
                    <a:pt x="84" y="11"/>
                  </a:cubicBezTo>
                  <a:cubicBezTo>
                    <a:pt x="70" y="11"/>
                    <a:pt x="59" y="10"/>
                    <a:pt x="52" y="10"/>
                  </a:cubicBezTo>
                  <a:cubicBezTo>
                    <a:pt x="47" y="9"/>
                    <a:pt x="44" y="9"/>
                    <a:pt x="42" y="9"/>
                  </a:cubicBezTo>
                  <a:cubicBezTo>
                    <a:pt x="35" y="9"/>
                    <a:pt x="30" y="13"/>
                    <a:pt x="30" y="21"/>
                  </a:cubicBezTo>
                  <a:cubicBezTo>
                    <a:pt x="28" y="38"/>
                    <a:pt x="28" y="38"/>
                    <a:pt x="28" y="38"/>
                  </a:cubicBezTo>
                  <a:cubicBezTo>
                    <a:pt x="24" y="64"/>
                    <a:pt x="24" y="64"/>
                    <a:pt x="24" y="64"/>
                  </a:cubicBezTo>
                  <a:cubicBezTo>
                    <a:pt x="21" y="90"/>
                    <a:pt x="21" y="90"/>
                    <a:pt x="21" y="90"/>
                  </a:cubicBezTo>
                  <a:cubicBezTo>
                    <a:pt x="20" y="99"/>
                    <a:pt x="19" y="107"/>
                    <a:pt x="18" y="112"/>
                  </a:cubicBezTo>
                  <a:cubicBezTo>
                    <a:pt x="18" y="118"/>
                    <a:pt x="21" y="121"/>
                    <a:pt x="27" y="121"/>
                  </a:cubicBezTo>
                  <a:cubicBezTo>
                    <a:pt x="32" y="121"/>
                    <a:pt x="35" y="117"/>
                    <a:pt x="37" y="109"/>
                  </a:cubicBezTo>
                  <a:cubicBezTo>
                    <a:pt x="40" y="101"/>
                    <a:pt x="40" y="101"/>
                    <a:pt x="40" y="101"/>
                  </a:cubicBezTo>
                  <a:cubicBezTo>
                    <a:pt x="45" y="80"/>
                    <a:pt x="50" y="67"/>
                    <a:pt x="53" y="61"/>
                  </a:cubicBezTo>
                  <a:cubicBezTo>
                    <a:pt x="57" y="56"/>
                    <a:pt x="64" y="51"/>
                    <a:pt x="74" y="47"/>
                  </a:cubicBezTo>
                  <a:cubicBezTo>
                    <a:pt x="88" y="41"/>
                    <a:pt x="115" y="38"/>
                    <a:pt x="154" y="38"/>
                  </a:cubicBezTo>
                  <a:cubicBezTo>
                    <a:pt x="170" y="38"/>
                    <a:pt x="178" y="46"/>
                    <a:pt x="178" y="61"/>
                  </a:cubicBezTo>
                  <a:cubicBezTo>
                    <a:pt x="178" y="320"/>
                    <a:pt x="178" y="320"/>
                    <a:pt x="178" y="320"/>
                  </a:cubicBezTo>
                  <a:cubicBezTo>
                    <a:pt x="179" y="334"/>
                    <a:pt x="179" y="334"/>
                    <a:pt x="179" y="334"/>
                  </a:cubicBezTo>
                  <a:cubicBezTo>
                    <a:pt x="179" y="351"/>
                    <a:pt x="175" y="365"/>
                    <a:pt x="166" y="375"/>
                  </a:cubicBezTo>
                  <a:cubicBezTo>
                    <a:pt x="158" y="385"/>
                    <a:pt x="146" y="390"/>
                    <a:pt x="131" y="391"/>
                  </a:cubicBezTo>
                  <a:cubicBezTo>
                    <a:pt x="125" y="392"/>
                    <a:pt x="122" y="393"/>
                    <a:pt x="120" y="394"/>
                  </a:cubicBezTo>
                  <a:cubicBezTo>
                    <a:pt x="118" y="395"/>
                    <a:pt x="117" y="398"/>
                    <a:pt x="117" y="402"/>
                  </a:cubicBezTo>
                  <a:cubicBezTo>
                    <a:pt x="117" y="408"/>
                    <a:pt x="120" y="410"/>
                    <a:pt x="126" y="410"/>
                  </a:cubicBezTo>
                  <a:cubicBezTo>
                    <a:pt x="128" y="410"/>
                    <a:pt x="133" y="410"/>
                    <a:pt x="140" y="409"/>
                  </a:cubicBezTo>
                  <a:cubicBezTo>
                    <a:pt x="204" y="405"/>
                    <a:pt x="204" y="405"/>
                    <a:pt x="204" y="405"/>
                  </a:cubicBezTo>
                  <a:cubicBezTo>
                    <a:pt x="213" y="405"/>
                    <a:pt x="223" y="404"/>
                    <a:pt x="234" y="404"/>
                  </a:cubicBezTo>
                  <a:cubicBezTo>
                    <a:pt x="239" y="404"/>
                    <a:pt x="243" y="404"/>
                    <a:pt x="246" y="405"/>
                  </a:cubicBezTo>
                  <a:cubicBezTo>
                    <a:pt x="282" y="407"/>
                    <a:pt x="282" y="407"/>
                    <a:pt x="282" y="407"/>
                  </a:cubicBezTo>
                  <a:cubicBezTo>
                    <a:pt x="304" y="408"/>
                    <a:pt x="304" y="408"/>
                    <a:pt x="304" y="408"/>
                  </a:cubicBezTo>
                  <a:cubicBezTo>
                    <a:pt x="308" y="408"/>
                    <a:pt x="310" y="408"/>
                    <a:pt x="312" y="408"/>
                  </a:cubicBezTo>
                  <a:cubicBezTo>
                    <a:pt x="318" y="408"/>
                    <a:pt x="321" y="406"/>
                    <a:pt x="321" y="401"/>
                  </a:cubicBezTo>
                  <a:cubicBezTo>
                    <a:pt x="321" y="395"/>
                    <a:pt x="317" y="391"/>
                    <a:pt x="310" y="391"/>
                  </a:cubicBezTo>
                  <a:cubicBezTo>
                    <a:pt x="286" y="389"/>
                    <a:pt x="269" y="382"/>
                    <a:pt x="260" y="368"/>
                  </a:cubicBezTo>
                  <a:cubicBezTo>
                    <a:pt x="250" y="354"/>
                    <a:pt x="245" y="331"/>
                    <a:pt x="245" y="298"/>
                  </a:cubicBezTo>
                  <a:cubicBezTo>
                    <a:pt x="245" y="79"/>
                    <a:pt x="245" y="79"/>
                    <a:pt x="245" y="79"/>
                  </a:cubicBezTo>
                  <a:cubicBezTo>
                    <a:pt x="245" y="61"/>
                    <a:pt x="249" y="49"/>
                    <a:pt x="256" y="45"/>
                  </a:cubicBezTo>
                  <a:close/>
                  <a:moveTo>
                    <a:pt x="815" y="214"/>
                  </a:moveTo>
                  <a:cubicBezTo>
                    <a:pt x="817" y="218"/>
                    <a:pt x="819" y="230"/>
                    <a:pt x="819" y="249"/>
                  </a:cubicBezTo>
                  <a:cubicBezTo>
                    <a:pt x="819" y="313"/>
                    <a:pt x="819" y="313"/>
                    <a:pt x="819" y="313"/>
                  </a:cubicBezTo>
                  <a:cubicBezTo>
                    <a:pt x="818" y="329"/>
                    <a:pt x="818" y="329"/>
                    <a:pt x="818" y="329"/>
                  </a:cubicBezTo>
                  <a:cubicBezTo>
                    <a:pt x="818" y="349"/>
                    <a:pt x="816" y="364"/>
                    <a:pt x="810" y="374"/>
                  </a:cubicBezTo>
                  <a:cubicBezTo>
                    <a:pt x="804" y="384"/>
                    <a:pt x="795" y="390"/>
                    <a:pt x="781" y="392"/>
                  </a:cubicBezTo>
                  <a:cubicBezTo>
                    <a:pt x="776" y="392"/>
                    <a:pt x="774" y="395"/>
                    <a:pt x="774" y="399"/>
                  </a:cubicBezTo>
                  <a:cubicBezTo>
                    <a:pt x="774" y="405"/>
                    <a:pt x="777" y="409"/>
                    <a:pt x="783" y="409"/>
                  </a:cubicBezTo>
                  <a:cubicBezTo>
                    <a:pt x="787" y="409"/>
                    <a:pt x="794" y="408"/>
                    <a:pt x="806" y="407"/>
                  </a:cubicBezTo>
                  <a:cubicBezTo>
                    <a:pt x="826" y="404"/>
                    <a:pt x="842" y="403"/>
                    <a:pt x="854" y="403"/>
                  </a:cubicBezTo>
                  <a:cubicBezTo>
                    <a:pt x="873" y="403"/>
                    <a:pt x="894" y="405"/>
                    <a:pt x="917" y="407"/>
                  </a:cubicBezTo>
                  <a:cubicBezTo>
                    <a:pt x="928" y="409"/>
                    <a:pt x="934" y="409"/>
                    <a:pt x="938" y="409"/>
                  </a:cubicBezTo>
                  <a:cubicBezTo>
                    <a:pt x="948" y="409"/>
                    <a:pt x="953" y="406"/>
                    <a:pt x="953" y="400"/>
                  </a:cubicBezTo>
                  <a:cubicBezTo>
                    <a:pt x="953" y="395"/>
                    <a:pt x="949" y="392"/>
                    <a:pt x="942" y="392"/>
                  </a:cubicBezTo>
                  <a:cubicBezTo>
                    <a:pt x="922" y="392"/>
                    <a:pt x="908" y="386"/>
                    <a:pt x="899" y="374"/>
                  </a:cubicBezTo>
                  <a:cubicBezTo>
                    <a:pt x="890" y="362"/>
                    <a:pt x="886" y="342"/>
                    <a:pt x="886" y="315"/>
                  </a:cubicBezTo>
                  <a:cubicBezTo>
                    <a:pt x="886" y="65"/>
                    <a:pt x="886" y="65"/>
                    <a:pt x="886" y="65"/>
                  </a:cubicBezTo>
                  <a:cubicBezTo>
                    <a:pt x="886" y="40"/>
                    <a:pt x="897" y="25"/>
                    <a:pt x="920" y="21"/>
                  </a:cubicBezTo>
                  <a:cubicBezTo>
                    <a:pt x="926" y="20"/>
                    <a:pt x="929" y="18"/>
                    <a:pt x="929" y="13"/>
                  </a:cubicBezTo>
                  <a:cubicBezTo>
                    <a:pt x="929" y="8"/>
                    <a:pt x="925" y="5"/>
                    <a:pt x="918" y="5"/>
                  </a:cubicBezTo>
                  <a:cubicBezTo>
                    <a:pt x="911" y="5"/>
                    <a:pt x="900" y="6"/>
                    <a:pt x="886" y="7"/>
                  </a:cubicBezTo>
                  <a:cubicBezTo>
                    <a:pt x="863" y="10"/>
                    <a:pt x="848" y="11"/>
                    <a:pt x="840" y="11"/>
                  </a:cubicBezTo>
                  <a:cubicBezTo>
                    <a:pt x="819" y="11"/>
                    <a:pt x="801" y="10"/>
                    <a:pt x="785" y="7"/>
                  </a:cubicBezTo>
                  <a:cubicBezTo>
                    <a:pt x="775" y="6"/>
                    <a:pt x="769" y="5"/>
                    <a:pt x="765" y="5"/>
                  </a:cubicBezTo>
                  <a:cubicBezTo>
                    <a:pt x="759" y="5"/>
                    <a:pt x="756" y="8"/>
                    <a:pt x="756" y="14"/>
                  </a:cubicBezTo>
                  <a:cubicBezTo>
                    <a:pt x="756" y="19"/>
                    <a:pt x="759" y="21"/>
                    <a:pt x="764" y="22"/>
                  </a:cubicBezTo>
                  <a:cubicBezTo>
                    <a:pt x="778" y="25"/>
                    <a:pt x="778" y="25"/>
                    <a:pt x="778" y="25"/>
                  </a:cubicBezTo>
                  <a:cubicBezTo>
                    <a:pt x="805" y="30"/>
                    <a:pt x="819" y="45"/>
                    <a:pt x="819" y="70"/>
                  </a:cubicBezTo>
                  <a:cubicBezTo>
                    <a:pt x="819" y="133"/>
                    <a:pt x="819" y="133"/>
                    <a:pt x="819" y="133"/>
                  </a:cubicBezTo>
                  <a:cubicBezTo>
                    <a:pt x="819" y="154"/>
                    <a:pt x="817" y="167"/>
                    <a:pt x="815" y="172"/>
                  </a:cubicBezTo>
                  <a:cubicBezTo>
                    <a:pt x="812" y="177"/>
                    <a:pt x="805" y="179"/>
                    <a:pt x="793" y="179"/>
                  </a:cubicBezTo>
                  <a:cubicBezTo>
                    <a:pt x="657" y="179"/>
                    <a:pt x="657" y="179"/>
                    <a:pt x="657" y="179"/>
                  </a:cubicBezTo>
                  <a:cubicBezTo>
                    <a:pt x="641" y="179"/>
                    <a:pt x="632" y="178"/>
                    <a:pt x="629" y="174"/>
                  </a:cubicBezTo>
                  <a:cubicBezTo>
                    <a:pt x="626" y="171"/>
                    <a:pt x="624" y="159"/>
                    <a:pt x="624" y="139"/>
                  </a:cubicBezTo>
                  <a:cubicBezTo>
                    <a:pt x="624" y="65"/>
                    <a:pt x="624" y="65"/>
                    <a:pt x="624" y="65"/>
                  </a:cubicBezTo>
                  <a:cubicBezTo>
                    <a:pt x="624" y="40"/>
                    <a:pt x="636" y="25"/>
                    <a:pt x="659" y="21"/>
                  </a:cubicBezTo>
                  <a:cubicBezTo>
                    <a:pt x="665" y="20"/>
                    <a:pt x="667" y="18"/>
                    <a:pt x="667" y="13"/>
                  </a:cubicBezTo>
                  <a:cubicBezTo>
                    <a:pt x="667" y="8"/>
                    <a:pt x="664" y="5"/>
                    <a:pt x="657" y="5"/>
                  </a:cubicBezTo>
                  <a:cubicBezTo>
                    <a:pt x="650" y="5"/>
                    <a:pt x="639" y="6"/>
                    <a:pt x="625" y="7"/>
                  </a:cubicBezTo>
                  <a:cubicBezTo>
                    <a:pt x="602" y="10"/>
                    <a:pt x="586" y="11"/>
                    <a:pt x="579" y="11"/>
                  </a:cubicBezTo>
                  <a:cubicBezTo>
                    <a:pt x="558" y="11"/>
                    <a:pt x="539" y="10"/>
                    <a:pt x="524" y="7"/>
                  </a:cubicBezTo>
                  <a:cubicBezTo>
                    <a:pt x="514" y="6"/>
                    <a:pt x="508" y="5"/>
                    <a:pt x="504" y="5"/>
                  </a:cubicBezTo>
                  <a:cubicBezTo>
                    <a:pt x="498" y="5"/>
                    <a:pt x="495" y="8"/>
                    <a:pt x="495" y="14"/>
                  </a:cubicBezTo>
                  <a:cubicBezTo>
                    <a:pt x="495" y="18"/>
                    <a:pt x="498" y="21"/>
                    <a:pt x="503" y="22"/>
                  </a:cubicBezTo>
                  <a:cubicBezTo>
                    <a:pt x="524" y="26"/>
                    <a:pt x="538" y="32"/>
                    <a:pt x="546" y="39"/>
                  </a:cubicBezTo>
                  <a:cubicBezTo>
                    <a:pt x="554" y="45"/>
                    <a:pt x="557" y="56"/>
                    <a:pt x="557" y="70"/>
                  </a:cubicBezTo>
                  <a:cubicBezTo>
                    <a:pt x="557" y="313"/>
                    <a:pt x="557" y="313"/>
                    <a:pt x="557" y="313"/>
                  </a:cubicBezTo>
                  <a:cubicBezTo>
                    <a:pt x="557" y="329"/>
                    <a:pt x="557" y="329"/>
                    <a:pt x="557" y="329"/>
                  </a:cubicBezTo>
                  <a:cubicBezTo>
                    <a:pt x="557" y="349"/>
                    <a:pt x="554" y="364"/>
                    <a:pt x="549" y="374"/>
                  </a:cubicBezTo>
                  <a:cubicBezTo>
                    <a:pt x="543" y="384"/>
                    <a:pt x="533" y="390"/>
                    <a:pt x="520" y="392"/>
                  </a:cubicBezTo>
                  <a:cubicBezTo>
                    <a:pt x="515" y="392"/>
                    <a:pt x="513" y="395"/>
                    <a:pt x="513" y="399"/>
                  </a:cubicBezTo>
                  <a:cubicBezTo>
                    <a:pt x="513" y="405"/>
                    <a:pt x="516" y="409"/>
                    <a:pt x="522" y="409"/>
                  </a:cubicBezTo>
                  <a:cubicBezTo>
                    <a:pt x="525" y="409"/>
                    <a:pt x="533" y="408"/>
                    <a:pt x="545" y="407"/>
                  </a:cubicBezTo>
                  <a:cubicBezTo>
                    <a:pt x="565" y="404"/>
                    <a:pt x="581" y="403"/>
                    <a:pt x="593" y="403"/>
                  </a:cubicBezTo>
                  <a:cubicBezTo>
                    <a:pt x="612" y="403"/>
                    <a:pt x="633" y="405"/>
                    <a:pt x="656" y="407"/>
                  </a:cubicBezTo>
                  <a:cubicBezTo>
                    <a:pt x="666" y="409"/>
                    <a:pt x="673" y="409"/>
                    <a:pt x="677" y="409"/>
                  </a:cubicBezTo>
                  <a:cubicBezTo>
                    <a:pt x="687" y="409"/>
                    <a:pt x="692" y="406"/>
                    <a:pt x="692" y="400"/>
                  </a:cubicBezTo>
                  <a:cubicBezTo>
                    <a:pt x="692" y="395"/>
                    <a:pt x="689" y="392"/>
                    <a:pt x="682" y="392"/>
                  </a:cubicBezTo>
                  <a:cubicBezTo>
                    <a:pt x="662" y="392"/>
                    <a:pt x="647" y="386"/>
                    <a:pt x="638" y="374"/>
                  </a:cubicBezTo>
                  <a:cubicBezTo>
                    <a:pt x="629" y="362"/>
                    <a:pt x="624" y="342"/>
                    <a:pt x="624" y="315"/>
                  </a:cubicBezTo>
                  <a:cubicBezTo>
                    <a:pt x="624" y="242"/>
                    <a:pt x="624" y="242"/>
                    <a:pt x="624" y="242"/>
                  </a:cubicBezTo>
                  <a:cubicBezTo>
                    <a:pt x="624" y="227"/>
                    <a:pt x="626" y="217"/>
                    <a:pt x="629" y="214"/>
                  </a:cubicBezTo>
                  <a:cubicBezTo>
                    <a:pt x="633" y="210"/>
                    <a:pt x="641" y="208"/>
                    <a:pt x="655" y="208"/>
                  </a:cubicBezTo>
                  <a:cubicBezTo>
                    <a:pt x="793" y="208"/>
                    <a:pt x="793" y="208"/>
                    <a:pt x="793" y="208"/>
                  </a:cubicBezTo>
                  <a:cubicBezTo>
                    <a:pt x="805" y="208"/>
                    <a:pt x="812" y="210"/>
                    <a:pt x="815" y="214"/>
                  </a:cubicBezTo>
                  <a:close/>
                  <a:moveTo>
                    <a:pt x="1171" y="63"/>
                  </a:moveTo>
                  <a:cubicBezTo>
                    <a:pt x="1171" y="47"/>
                    <a:pt x="1176" y="37"/>
                    <a:pt x="1186" y="34"/>
                  </a:cubicBezTo>
                  <a:cubicBezTo>
                    <a:pt x="1205" y="32"/>
                    <a:pt x="1205" y="32"/>
                    <a:pt x="1205" y="32"/>
                  </a:cubicBezTo>
                  <a:cubicBezTo>
                    <a:pt x="1241" y="32"/>
                    <a:pt x="1241" y="32"/>
                    <a:pt x="1241" y="32"/>
                  </a:cubicBezTo>
                  <a:cubicBezTo>
                    <a:pt x="1272" y="32"/>
                    <a:pt x="1295" y="36"/>
                    <a:pt x="1309" y="45"/>
                  </a:cubicBezTo>
                  <a:cubicBezTo>
                    <a:pt x="1323" y="53"/>
                    <a:pt x="1330" y="67"/>
                    <a:pt x="1330" y="87"/>
                  </a:cubicBezTo>
                  <a:cubicBezTo>
                    <a:pt x="1330" y="96"/>
                    <a:pt x="1332" y="100"/>
                    <a:pt x="1336" y="100"/>
                  </a:cubicBezTo>
                  <a:cubicBezTo>
                    <a:pt x="1344" y="99"/>
                    <a:pt x="1347" y="92"/>
                    <a:pt x="1347" y="77"/>
                  </a:cubicBezTo>
                  <a:cubicBezTo>
                    <a:pt x="1347" y="69"/>
                    <a:pt x="1347" y="57"/>
                    <a:pt x="1345" y="40"/>
                  </a:cubicBezTo>
                  <a:cubicBezTo>
                    <a:pt x="1344" y="29"/>
                    <a:pt x="1343" y="21"/>
                    <a:pt x="1343" y="17"/>
                  </a:cubicBezTo>
                  <a:cubicBezTo>
                    <a:pt x="1343" y="10"/>
                    <a:pt x="1341" y="7"/>
                    <a:pt x="1335" y="7"/>
                  </a:cubicBezTo>
                  <a:cubicBezTo>
                    <a:pt x="1334" y="7"/>
                    <a:pt x="1332" y="7"/>
                    <a:pt x="1331" y="7"/>
                  </a:cubicBezTo>
                  <a:cubicBezTo>
                    <a:pt x="1316" y="9"/>
                    <a:pt x="1277" y="10"/>
                    <a:pt x="1213" y="10"/>
                  </a:cubicBezTo>
                  <a:cubicBezTo>
                    <a:pt x="1103" y="9"/>
                    <a:pt x="1103" y="9"/>
                    <a:pt x="1103" y="9"/>
                  </a:cubicBezTo>
                  <a:cubicBezTo>
                    <a:pt x="1073" y="7"/>
                    <a:pt x="1073" y="7"/>
                    <a:pt x="1073" y="7"/>
                  </a:cubicBezTo>
                  <a:cubicBezTo>
                    <a:pt x="1067" y="7"/>
                    <a:pt x="1063" y="7"/>
                    <a:pt x="1059" y="7"/>
                  </a:cubicBezTo>
                  <a:cubicBezTo>
                    <a:pt x="1055" y="7"/>
                    <a:pt x="1052" y="7"/>
                    <a:pt x="1050" y="7"/>
                  </a:cubicBezTo>
                  <a:cubicBezTo>
                    <a:pt x="1044" y="7"/>
                    <a:pt x="1041" y="9"/>
                    <a:pt x="1041" y="13"/>
                  </a:cubicBezTo>
                  <a:cubicBezTo>
                    <a:pt x="1041" y="18"/>
                    <a:pt x="1043" y="21"/>
                    <a:pt x="1049" y="22"/>
                  </a:cubicBezTo>
                  <a:cubicBezTo>
                    <a:pt x="1071" y="25"/>
                    <a:pt x="1086" y="31"/>
                    <a:pt x="1093" y="38"/>
                  </a:cubicBezTo>
                  <a:cubicBezTo>
                    <a:pt x="1100" y="46"/>
                    <a:pt x="1103" y="61"/>
                    <a:pt x="1103" y="83"/>
                  </a:cubicBezTo>
                  <a:cubicBezTo>
                    <a:pt x="1103" y="313"/>
                    <a:pt x="1103" y="313"/>
                    <a:pt x="1103" y="313"/>
                  </a:cubicBezTo>
                  <a:cubicBezTo>
                    <a:pt x="1103" y="331"/>
                    <a:pt x="1102" y="345"/>
                    <a:pt x="1100" y="355"/>
                  </a:cubicBezTo>
                  <a:cubicBezTo>
                    <a:pt x="1098" y="368"/>
                    <a:pt x="1095" y="376"/>
                    <a:pt x="1091" y="381"/>
                  </a:cubicBezTo>
                  <a:cubicBezTo>
                    <a:pt x="1087" y="386"/>
                    <a:pt x="1079" y="390"/>
                    <a:pt x="1068" y="394"/>
                  </a:cubicBezTo>
                  <a:cubicBezTo>
                    <a:pt x="1064" y="396"/>
                    <a:pt x="1061" y="399"/>
                    <a:pt x="1062" y="402"/>
                  </a:cubicBezTo>
                  <a:cubicBezTo>
                    <a:pt x="1062" y="407"/>
                    <a:pt x="1065" y="409"/>
                    <a:pt x="1069" y="409"/>
                  </a:cubicBezTo>
                  <a:cubicBezTo>
                    <a:pt x="1073" y="409"/>
                    <a:pt x="1078" y="409"/>
                    <a:pt x="1086" y="408"/>
                  </a:cubicBezTo>
                  <a:cubicBezTo>
                    <a:pt x="1115" y="406"/>
                    <a:pt x="1137" y="405"/>
                    <a:pt x="1151" y="405"/>
                  </a:cubicBezTo>
                  <a:cubicBezTo>
                    <a:pt x="1172" y="405"/>
                    <a:pt x="1189" y="406"/>
                    <a:pt x="1202" y="407"/>
                  </a:cubicBezTo>
                  <a:cubicBezTo>
                    <a:pt x="1235" y="410"/>
                    <a:pt x="1235" y="410"/>
                    <a:pt x="1235" y="410"/>
                  </a:cubicBezTo>
                  <a:cubicBezTo>
                    <a:pt x="1251" y="412"/>
                    <a:pt x="1264" y="413"/>
                    <a:pt x="1277" y="413"/>
                  </a:cubicBezTo>
                  <a:cubicBezTo>
                    <a:pt x="1298" y="413"/>
                    <a:pt x="1315" y="409"/>
                    <a:pt x="1328" y="403"/>
                  </a:cubicBezTo>
                  <a:cubicBezTo>
                    <a:pt x="1341" y="396"/>
                    <a:pt x="1351" y="386"/>
                    <a:pt x="1360" y="370"/>
                  </a:cubicBezTo>
                  <a:cubicBezTo>
                    <a:pt x="1370" y="352"/>
                    <a:pt x="1375" y="334"/>
                    <a:pt x="1375" y="315"/>
                  </a:cubicBezTo>
                  <a:cubicBezTo>
                    <a:pt x="1375" y="312"/>
                    <a:pt x="1375" y="310"/>
                    <a:pt x="1373" y="309"/>
                  </a:cubicBezTo>
                  <a:cubicBezTo>
                    <a:pt x="1371" y="307"/>
                    <a:pt x="1369" y="306"/>
                    <a:pt x="1368" y="307"/>
                  </a:cubicBezTo>
                  <a:cubicBezTo>
                    <a:pt x="1367" y="307"/>
                    <a:pt x="1365" y="308"/>
                    <a:pt x="1364" y="310"/>
                  </a:cubicBezTo>
                  <a:cubicBezTo>
                    <a:pt x="1340" y="358"/>
                    <a:pt x="1288" y="382"/>
                    <a:pt x="1209" y="382"/>
                  </a:cubicBezTo>
                  <a:cubicBezTo>
                    <a:pt x="1200" y="382"/>
                    <a:pt x="1193" y="381"/>
                    <a:pt x="1189" y="378"/>
                  </a:cubicBezTo>
                  <a:cubicBezTo>
                    <a:pt x="1184" y="375"/>
                    <a:pt x="1180" y="369"/>
                    <a:pt x="1177" y="360"/>
                  </a:cubicBezTo>
                  <a:cubicBezTo>
                    <a:pt x="1173" y="348"/>
                    <a:pt x="1170" y="328"/>
                    <a:pt x="1170" y="301"/>
                  </a:cubicBezTo>
                  <a:cubicBezTo>
                    <a:pt x="1170" y="275"/>
                    <a:pt x="1170" y="275"/>
                    <a:pt x="1170" y="275"/>
                  </a:cubicBezTo>
                  <a:cubicBezTo>
                    <a:pt x="1170" y="254"/>
                    <a:pt x="1171" y="238"/>
                    <a:pt x="1172" y="229"/>
                  </a:cubicBezTo>
                  <a:cubicBezTo>
                    <a:pt x="1173" y="220"/>
                    <a:pt x="1176" y="215"/>
                    <a:pt x="1179" y="212"/>
                  </a:cubicBezTo>
                  <a:cubicBezTo>
                    <a:pt x="1182" y="209"/>
                    <a:pt x="1189" y="207"/>
                    <a:pt x="1198" y="207"/>
                  </a:cubicBezTo>
                  <a:cubicBezTo>
                    <a:pt x="1218" y="207"/>
                    <a:pt x="1218" y="207"/>
                    <a:pt x="1218" y="207"/>
                  </a:cubicBezTo>
                  <a:cubicBezTo>
                    <a:pt x="1238" y="207"/>
                    <a:pt x="1252" y="208"/>
                    <a:pt x="1259" y="210"/>
                  </a:cubicBezTo>
                  <a:cubicBezTo>
                    <a:pt x="1266" y="211"/>
                    <a:pt x="1272" y="214"/>
                    <a:pt x="1277" y="219"/>
                  </a:cubicBezTo>
                  <a:cubicBezTo>
                    <a:pt x="1287" y="227"/>
                    <a:pt x="1292" y="240"/>
                    <a:pt x="1295" y="256"/>
                  </a:cubicBezTo>
                  <a:cubicBezTo>
                    <a:pt x="1296" y="264"/>
                    <a:pt x="1299" y="268"/>
                    <a:pt x="1304" y="267"/>
                  </a:cubicBezTo>
                  <a:cubicBezTo>
                    <a:pt x="1306" y="267"/>
                    <a:pt x="1308" y="266"/>
                    <a:pt x="1309" y="265"/>
                  </a:cubicBezTo>
                  <a:cubicBezTo>
                    <a:pt x="1309" y="264"/>
                    <a:pt x="1310" y="262"/>
                    <a:pt x="1310" y="260"/>
                  </a:cubicBezTo>
                  <a:cubicBezTo>
                    <a:pt x="1309" y="245"/>
                    <a:pt x="1309" y="245"/>
                    <a:pt x="1309" y="245"/>
                  </a:cubicBezTo>
                  <a:cubicBezTo>
                    <a:pt x="1309" y="234"/>
                    <a:pt x="1309" y="221"/>
                    <a:pt x="1307" y="206"/>
                  </a:cubicBezTo>
                  <a:cubicBezTo>
                    <a:pt x="1306" y="183"/>
                    <a:pt x="1305" y="168"/>
                    <a:pt x="1305" y="162"/>
                  </a:cubicBezTo>
                  <a:cubicBezTo>
                    <a:pt x="1305" y="158"/>
                    <a:pt x="1305" y="154"/>
                    <a:pt x="1305" y="149"/>
                  </a:cubicBezTo>
                  <a:cubicBezTo>
                    <a:pt x="1306" y="142"/>
                    <a:pt x="1306" y="138"/>
                    <a:pt x="1306" y="136"/>
                  </a:cubicBezTo>
                  <a:cubicBezTo>
                    <a:pt x="1306" y="131"/>
                    <a:pt x="1304" y="128"/>
                    <a:pt x="1300" y="128"/>
                  </a:cubicBezTo>
                  <a:cubicBezTo>
                    <a:pt x="1296" y="128"/>
                    <a:pt x="1293" y="130"/>
                    <a:pt x="1291" y="134"/>
                  </a:cubicBezTo>
                  <a:cubicBezTo>
                    <a:pt x="1284" y="148"/>
                    <a:pt x="1284" y="148"/>
                    <a:pt x="1284" y="148"/>
                  </a:cubicBezTo>
                  <a:cubicBezTo>
                    <a:pt x="1274" y="169"/>
                    <a:pt x="1259" y="180"/>
                    <a:pt x="1240" y="180"/>
                  </a:cubicBezTo>
                  <a:cubicBezTo>
                    <a:pt x="1215" y="180"/>
                    <a:pt x="1215" y="180"/>
                    <a:pt x="1215" y="180"/>
                  </a:cubicBezTo>
                  <a:cubicBezTo>
                    <a:pt x="1202" y="180"/>
                    <a:pt x="1202" y="180"/>
                    <a:pt x="1202" y="180"/>
                  </a:cubicBezTo>
                  <a:cubicBezTo>
                    <a:pt x="1193" y="180"/>
                    <a:pt x="1193" y="180"/>
                    <a:pt x="1193" y="180"/>
                  </a:cubicBezTo>
                  <a:cubicBezTo>
                    <a:pt x="1183" y="180"/>
                    <a:pt x="1177" y="178"/>
                    <a:pt x="1174" y="173"/>
                  </a:cubicBezTo>
                  <a:cubicBezTo>
                    <a:pt x="1172" y="168"/>
                    <a:pt x="1170" y="157"/>
                    <a:pt x="1170" y="139"/>
                  </a:cubicBezTo>
                  <a:cubicBezTo>
                    <a:pt x="1170" y="75"/>
                    <a:pt x="1170" y="75"/>
                    <a:pt x="1170" y="75"/>
                  </a:cubicBezTo>
                  <a:cubicBezTo>
                    <a:pt x="1171" y="63"/>
                    <a:pt x="1171" y="63"/>
                    <a:pt x="1171" y="63"/>
                  </a:cubicBezTo>
                  <a:close/>
                  <a:moveTo>
                    <a:pt x="1998" y="12"/>
                  </a:moveTo>
                  <a:cubicBezTo>
                    <a:pt x="1998" y="18"/>
                    <a:pt x="2002" y="21"/>
                    <a:pt x="2009" y="21"/>
                  </a:cubicBezTo>
                  <a:cubicBezTo>
                    <a:pt x="2027" y="21"/>
                    <a:pt x="2040" y="26"/>
                    <a:pt x="2050" y="36"/>
                  </a:cubicBezTo>
                  <a:cubicBezTo>
                    <a:pt x="2061" y="46"/>
                    <a:pt x="2066" y="60"/>
                    <a:pt x="2067" y="78"/>
                  </a:cubicBezTo>
                  <a:cubicBezTo>
                    <a:pt x="2069" y="138"/>
                    <a:pt x="2069" y="138"/>
                    <a:pt x="2069" y="138"/>
                  </a:cubicBezTo>
                  <a:cubicBezTo>
                    <a:pt x="2069" y="161"/>
                    <a:pt x="2069" y="161"/>
                    <a:pt x="2069" y="161"/>
                  </a:cubicBezTo>
                  <a:cubicBezTo>
                    <a:pt x="2069" y="215"/>
                    <a:pt x="2066" y="257"/>
                    <a:pt x="2059" y="285"/>
                  </a:cubicBezTo>
                  <a:cubicBezTo>
                    <a:pt x="2053" y="314"/>
                    <a:pt x="2042" y="336"/>
                    <a:pt x="2026" y="351"/>
                  </a:cubicBezTo>
                  <a:cubicBezTo>
                    <a:pt x="2003" y="373"/>
                    <a:pt x="1973" y="384"/>
                    <a:pt x="1935" y="384"/>
                  </a:cubicBezTo>
                  <a:cubicBezTo>
                    <a:pt x="1898" y="384"/>
                    <a:pt x="1868" y="373"/>
                    <a:pt x="1845" y="352"/>
                  </a:cubicBezTo>
                  <a:cubicBezTo>
                    <a:pt x="1829" y="338"/>
                    <a:pt x="1819" y="321"/>
                    <a:pt x="1814" y="301"/>
                  </a:cubicBezTo>
                  <a:cubicBezTo>
                    <a:pt x="1809" y="281"/>
                    <a:pt x="1806" y="247"/>
                    <a:pt x="1806" y="200"/>
                  </a:cubicBezTo>
                  <a:cubicBezTo>
                    <a:pt x="1806" y="149"/>
                    <a:pt x="1806" y="149"/>
                    <a:pt x="1806" y="149"/>
                  </a:cubicBezTo>
                  <a:cubicBezTo>
                    <a:pt x="1811" y="75"/>
                    <a:pt x="1811" y="75"/>
                    <a:pt x="1811" y="75"/>
                  </a:cubicBezTo>
                  <a:cubicBezTo>
                    <a:pt x="1811" y="56"/>
                    <a:pt x="1814" y="44"/>
                    <a:pt x="1818" y="37"/>
                  </a:cubicBezTo>
                  <a:cubicBezTo>
                    <a:pt x="1822" y="31"/>
                    <a:pt x="1830" y="26"/>
                    <a:pt x="1842" y="24"/>
                  </a:cubicBezTo>
                  <a:cubicBezTo>
                    <a:pt x="1848" y="23"/>
                    <a:pt x="1852" y="21"/>
                    <a:pt x="1853" y="20"/>
                  </a:cubicBezTo>
                  <a:cubicBezTo>
                    <a:pt x="1855" y="19"/>
                    <a:pt x="1855" y="17"/>
                    <a:pt x="1855" y="14"/>
                  </a:cubicBezTo>
                  <a:cubicBezTo>
                    <a:pt x="1855" y="8"/>
                    <a:pt x="1850" y="5"/>
                    <a:pt x="1840" y="5"/>
                  </a:cubicBezTo>
                  <a:cubicBezTo>
                    <a:pt x="1836" y="5"/>
                    <a:pt x="1829" y="6"/>
                    <a:pt x="1820" y="6"/>
                  </a:cubicBezTo>
                  <a:cubicBezTo>
                    <a:pt x="1797" y="8"/>
                    <a:pt x="1776" y="10"/>
                    <a:pt x="1757" y="10"/>
                  </a:cubicBezTo>
                  <a:cubicBezTo>
                    <a:pt x="1744" y="10"/>
                    <a:pt x="1725" y="8"/>
                    <a:pt x="1700" y="6"/>
                  </a:cubicBezTo>
                  <a:cubicBezTo>
                    <a:pt x="1694" y="5"/>
                    <a:pt x="1690" y="5"/>
                    <a:pt x="1688" y="5"/>
                  </a:cubicBezTo>
                  <a:cubicBezTo>
                    <a:pt x="1681" y="5"/>
                    <a:pt x="1678" y="8"/>
                    <a:pt x="1678" y="13"/>
                  </a:cubicBezTo>
                  <a:cubicBezTo>
                    <a:pt x="1678" y="18"/>
                    <a:pt x="1682" y="21"/>
                    <a:pt x="1690" y="22"/>
                  </a:cubicBezTo>
                  <a:cubicBezTo>
                    <a:pt x="1701" y="24"/>
                    <a:pt x="1712" y="27"/>
                    <a:pt x="1722" y="31"/>
                  </a:cubicBezTo>
                  <a:cubicBezTo>
                    <a:pt x="1730" y="35"/>
                    <a:pt x="1735" y="40"/>
                    <a:pt x="1738" y="45"/>
                  </a:cubicBezTo>
                  <a:cubicBezTo>
                    <a:pt x="1740" y="51"/>
                    <a:pt x="1742" y="60"/>
                    <a:pt x="1742" y="73"/>
                  </a:cubicBezTo>
                  <a:cubicBezTo>
                    <a:pt x="1743" y="126"/>
                    <a:pt x="1743" y="126"/>
                    <a:pt x="1743" y="126"/>
                  </a:cubicBezTo>
                  <a:cubicBezTo>
                    <a:pt x="1739" y="239"/>
                    <a:pt x="1739" y="239"/>
                    <a:pt x="1739" y="239"/>
                  </a:cubicBezTo>
                  <a:cubicBezTo>
                    <a:pt x="1739" y="312"/>
                    <a:pt x="1758" y="361"/>
                    <a:pt x="1795" y="387"/>
                  </a:cubicBezTo>
                  <a:cubicBezTo>
                    <a:pt x="1822" y="405"/>
                    <a:pt x="1861" y="415"/>
                    <a:pt x="1911" y="415"/>
                  </a:cubicBezTo>
                  <a:cubicBezTo>
                    <a:pt x="1981" y="415"/>
                    <a:pt x="2030" y="392"/>
                    <a:pt x="2060" y="347"/>
                  </a:cubicBezTo>
                  <a:cubicBezTo>
                    <a:pt x="2072" y="328"/>
                    <a:pt x="2081" y="302"/>
                    <a:pt x="2086" y="267"/>
                  </a:cubicBezTo>
                  <a:cubicBezTo>
                    <a:pt x="2092" y="233"/>
                    <a:pt x="2095" y="188"/>
                    <a:pt x="2095" y="132"/>
                  </a:cubicBezTo>
                  <a:cubicBezTo>
                    <a:pt x="2095" y="96"/>
                    <a:pt x="2095" y="96"/>
                    <a:pt x="2095" y="96"/>
                  </a:cubicBezTo>
                  <a:cubicBezTo>
                    <a:pt x="2095" y="70"/>
                    <a:pt x="2095" y="70"/>
                    <a:pt x="2095" y="70"/>
                  </a:cubicBezTo>
                  <a:cubicBezTo>
                    <a:pt x="2095" y="41"/>
                    <a:pt x="2103" y="24"/>
                    <a:pt x="2118" y="22"/>
                  </a:cubicBezTo>
                  <a:cubicBezTo>
                    <a:pt x="2129" y="20"/>
                    <a:pt x="2129" y="20"/>
                    <a:pt x="2129" y="20"/>
                  </a:cubicBezTo>
                  <a:cubicBezTo>
                    <a:pt x="2134" y="19"/>
                    <a:pt x="2136" y="17"/>
                    <a:pt x="2136" y="13"/>
                  </a:cubicBezTo>
                  <a:cubicBezTo>
                    <a:pt x="2136" y="7"/>
                    <a:pt x="2134" y="5"/>
                    <a:pt x="2128" y="5"/>
                  </a:cubicBezTo>
                  <a:cubicBezTo>
                    <a:pt x="2125" y="5"/>
                    <a:pt x="2122" y="5"/>
                    <a:pt x="2119" y="5"/>
                  </a:cubicBezTo>
                  <a:cubicBezTo>
                    <a:pt x="2111" y="6"/>
                    <a:pt x="2103" y="7"/>
                    <a:pt x="2093" y="8"/>
                  </a:cubicBezTo>
                  <a:cubicBezTo>
                    <a:pt x="2064" y="9"/>
                    <a:pt x="2064" y="9"/>
                    <a:pt x="2064" y="9"/>
                  </a:cubicBezTo>
                  <a:cubicBezTo>
                    <a:pt x="2033" y="8"/>
                    <a:pt x="2033" y="8"/>
                    <a:pt x="2033" y="8"/>
                  </a:cubicBezTo>
                  <a:cubicBezTo>
                    <a:pt x="2021" y="7"/>
                    <a:pt x="2014" y="7"/>
                    <a:pt x="2010" y="6"/>
                  </a:cubicBezTo>
                  <a:cubicBezTo>
                    <a:pt x="2007" y="5"/>
                    <a:pt x="2005" y="5"/>
                    <a:pt x="2004" y="5"/>
                  </a:cubicBezTo>
                  <a:cubicBezTo>
                    <a:pt x="2000" y="5"/>
                    <a:pt x="1998" y="8"/>
                    <a:pt x="1998" y="12"/>
                  </a:cubicBezTo>
                  <a:cubicBezTo>
                    <a:pt x="1998" y="12"/>
                    <a:pt x="1998" y="12"/>
                    <a:pt x="1998" y="12"/>
                  </a:cubicBezTo>
                  <a:close/>
                  <a:moveTo>
                    <a:pt x="2391" y="58"/>
                  </a:moveTo>
                  <a:cubicBezTo>
                    <a:pt x="2371" y="34"/>
                    <a:pt x="2371" y="34"/>
                    <a:pt x="2371" y="34"/>
                  </a:cubicBezTo>
                  <a:cubicBezTo>
                    <a:pt x="2360" y="21"/>
                    <a:pt x="2353" y="13"/>
                    <a:pt x="2349" y="10"/>
                  </a:cubicBezTo>
                  <a:cubicBezTo>
                    <a:pt x="2346" y="7"/>
                    <a:pt x="2341" y="6"/>
                    <a:pt x="2335" y="6"/>
                  </a:cubicBezTo>
                  <a:cubicBezTo>
                    <a:pt x="2331" y="6"/>
                    <a:pt x="2325" y="6"/>
                    <a:pt x="2319" y="7"/>
                  </a:cubicBezTo>
                  <a:cubicBezTo>
                    <a:pt x="2302" y="9"/>
                    <a:pt x="2285" y="10"/>
                    <a:pt x="2270" y="10"/>
                  </a:cubicBezTo>
                  <a:cubicBezTo>
                    <a:pt x="2258" y="10"/>
                    <a:pt x="2258" y="10"/>
                    <a:pt x="2258" y="10"/>
                  </a:cubicBezTo>
                  <a:cubicBezTo>
                    <a:pt x="2238" y="9"/>
                    <a:pt x="2238" y="9"/>
                    <a:pt x="2238" y="9"/>
                  </a:cubicBezTo>
                  <a:cubicBezTo>
                    <a:pt x="2231" y="9"/>
                    <a:pt x="2228" y="12"/>
                    <a:pt x="2228" y="17"/>
                  </a:cubicBezTo>
                  <a:cubicBezTo>
                    <a:pt x="2228" y="22"/>
                    <a:pt x="2231" y="24"/>
                    <a:pt x="2237" y="25"/>
                  </a:cubicBezTo>
                  <a:cubicBezTo>
                    <a:pt x="2281" y="28"/>
                    <a:pt x="2303" y="59"/>
                    <a:pt x="2303" y="119"/>
                  </a:cubicBezTo>
                  <a:cubicBezTo>
                    <a:pt x="2303" y="245"/>
                    <a:pt x="2303" y="245"/>
                    <a:pt x="2303" y="245"/>
                  </a:cubicBezTo>
                  <a:cubicBezTo>
                    <a:pt x="2301" y="314"/>
                    <a:pt x="2301" y="314"/>
                    <a:pt x="2301" y="314"/>
                  </a:cubicBezTo>
                  <a:cubicBezTo>
                    <a:pt x="2301" y="338"/>
                    <a:pt x="2298" y="357"/>
                    <a:pt x="2291" y="369"/>
                  </a:cubicBezTo>
                  <a:cubicBezTo>
                    <a:pt x="2285" y="382"/>
                    <a:pt x="2274" y="390"/>
                    <a:pt x="2260" y="394"/>
                  </a:cubicBezTo>
                  <a:cubicBezTo>
                    <a:pt x="2254" y="396"/>
                    <a:pt x="2252" y="399"/>
                    <a:pt x="2252" y="403"/>
                  </a:cubicBezTo>
                  <a:cubicBezTo>
                    <a:pt x="2252" y="407"/>
                    <a:pt x="2254" y="410"/>
                    <a:pt x="2260" y="410"/>
                  </a:cubicBezTo>
                  <a:cubicBezTo>
                    <a:pt x="2263" y="410"/>
                    <a:pt x="2268" y="409"/>
                    <a:pt x="2274" y="408"/>
                  </a:cubicBezTo>
                  <a:cubicBezTo>
                    <a:pt x="2290" y="405"/>
                    <a:pt x="2307" y="404"/>
                    <a:pt x="2327" y="404"/>
                  </a:cubicBezTo>
                  <a:cubicBezTo>
                    <a:pt x="2347" y="404"/>
                    <a:pt x="2365" y="405"/>
                    <a:pt x="2381" y="408"/>
                  </a:cubicBezTo>
                  <a:cubicBezTo>
                    <a:pt x="2387" y="409"/>
                    <a:pt x="2390" y="409"/>
                    <a:pt x="2393" y="409"/>
                  </a:cubicBezTo>
                  <a:cubicBezTo>
                    <a:pt x="2399" y="409"/>
                    <a:pt x="2402" y="406"/>
                    <a:pt x="2402" y="400"/>
                  </a:cubicBezTo>
                  <a:cubicBezTo>
                    <a:pt x="2402" y="396"/>
                    <a:pt x="2399" y="393"/>
                    <a:pt x="2393" y="393"/>
                  </a:cubicBezTo>
                  <a:cubicBezTo>
                    <a:pt x="2362" y="390"/>
                    <a:pt x="2343" y="378"/>
                    <a:pt x="2336" y="356"/>
                  </a:cubicBezTo>
                  <a:cubicBezTo>
                    <a:pt x="2330" y="336"/>
                    <a:pt x="2327" y="295"/>
                    <a:pt x="2327" y="235"/>
                  </a:cubicBezTo>
                  <a:cubicBezTo>
                    <a:pt x="2327" y="122"/>
                    <a:pt x="2327" y="122"/>
                    <a:pt x="2327" y="122"/>
                  </a:cubicBezTo>
                  <a:cubicBezTo>
                    <a:pt x="2327" y="113"/>
                    <a:pt x="2327" y="113"/>
                    <a:pt x="2327" y="113"/>
                  </a:cubicBezTo>
                  <a:cubicBezTo>
                    <a:pt x="2327" y="105"/>
                    <a:pt x="2330" y="100"/>
                    <a:pt x="2334" y="100"/>
                  </a:cubicBezTo>
                  <a:cubicBezTo>
                    <a:pt x="2336" y="100"/>
                    <a:pt x="2339" y="103"/>
                    <a:pt x="2344" y="108"/>
                  </a:cubicBezTo>
                  <a:cubicBezTo>
                    <a:pt x="2609" y="403"/>
                    <a:pt x="2609" y="403"/>
                    <a:pt x="2609" y="403"/>
                  </a:cubicBezTo>
                  <a:cubicBezTo>
                    <a:pt x="2613" y="407"/>
                    <a:pt x="2617" y="409"/>
                    <a:pt x="2620" y="409"/>
                  </a:cubicBezTo>
                  <a:cubicBezTo>
                    <a:pt x="2624" y="409"/>
                    <a:pt x="2626" y="407"/>
                    <a:pt x="2626" y="401"/>
                  </a:cubicBezTo>
                  <a:cubicBezTo>
                    <a:pt x="2625" y="365"/>
                    <a:pt x="2625" y="365"/>
                    <a:pt x="2625" y="365"/>
                  </a:cubicBezTo>
                  <a:cubicBezTo>
                    <a:pt x="2624" y="343"/>
                    <a:pt x="2624" y="343"/>
                    <a:pt x="2624" y="343"/>
                  </a:cubicBezTo>
                  <a:cubicBezTo>
                    <a:pt x="2625" y="310"/>
                    <a:pt x="2625" y="310"/>
                    <a:pt x="2625" y="310"/>
                  </a:cubicBezTo>
                  <a:cubicBezTo>
                    <a:pt x="2626" y="285"/>
                    <a:pt x="2626" y="285"/>
                    <a:pt x="2626" y="285"/>
                  </a:cubicBezTo>
                  <a:cubicBezTo>
                    <a:pt x="2630" y="103"/>
                    <a:pt x="2630" y="103"/>
                    <a:pt x="2630" y="103"/>
                  </a:cubicBezTo>
                  <a:cubicBezTo>
                    <a:pt x="2630" y="89"/>
                    <a:pt x="2630" y="89"/>
                    <a:pt x="2630" y="89"/>
                  </a:cubicBezTo>
                  <a:cubicBezTo>
                    <a:pt x="2630" y="49"/>
                    <a:pt x="2643" y="27"/>
                    <a:pt x="2668" y="22"/>
                  </a:cubicBezTo>
                  <a:cubicBezTo>
                    <a:pt x="2674" y="21"/>
                    <a:pt x="2677" y="18"/>
                    <a:pt x="2677" y="13"/>
                  </a:cubicBezTo>
                  <a:cubicBezTo>
                    <a:pt x="2677" y="8"/>
                    <a:pt x="2674" y="5"/>
                    <a:pt x="2668" y="5"/>
                  </a:cubicBezTo>
                  <a:cubicBezTo>
                    <a:pt x="2666" y="5"/>
                    <a:pt x="2663" y="5"/>
                    <a:pt x="2659" y="5"/>
                  </a:cubicBezTo>
                  <a:cubicBezTo>
                    <a:pt x="2630" y="9"/>
                    <a:pt x="2609" y="11"/>
                    <a:pt x="2595" y="11"/>
                  </a:cubicBezTo>
                  <a:cubicBezTo>
                    <a:pt x="2589" y="11"/>
                    <a:pt x="2580" y="10"/>
                    <a:pt x="2570" y="9"/>
                  </a:cubicBezTo>
                  <a:cubicBezTo>
                    <a:pt x="2555" y="7"/>
                    <a:pt x="2543" y="6"/>
                    <a:pt x="2536" y="6"/>
                  </a:cubicBezTo>
                  <a:cubicBezTo>
                    <a:pt x="2531" y="6"/>
                    <a:pt x="2528" y="9"/>
                    <a:pt x="2528" y="14"/>
                  </a:cubicBezTo>
                  <a:cubicBezTo>
                    <a:pt x="2528" y="18"/>
                    <a:pt x="2531" y="21"/>
                    <a:pt x="2537" y="21"/>
                  </a:cubicBezTo>
                  <a:cubicBezTo>
                    <a:pt x="2564" y="23"/>
                    <a:pt x="2583" y="32"/>
                    <a:pt x="2592" y="48"/>
                  </a:cubicBezTo>
                  <a:cubicBezTo>
                    <a:pt x="2601" y="64"/>
                    <a:pt x="2606" y="95"/>
                    <a:pt x="2606" y="141"/>
                  </a:cubicBezTo>
                  <a:cubicBezTo>
                    <a:pt x="2606" y="179"/>
                    <a:pt x="2605" y="220"/>
                    <a:pt x="2603" y="263"/>
                  </a:cubicBezTo>
                  <a:cubicBezTo>
                    <a:pt x="2603" y="275"/>
                    <a:pt x="2600" y="281"/>
                    <a:pt x="2596" y="281"/>
                  </a:cubicBezTo>
                  <a:cubicBezTo>
                    <a:pt x="2592" y="281"/>
                    <a:pt x="2583" y="274"/>
                    <a:pt x="2570" y="259"/>
                  </a:cubicBezTo>
                  <a:cubicBezTo>
                    <a:pt x="2560" y="248"/>
                    <a:pt x="2560" y="248"/>
                    <a:pt x="2560" y="248"/>
                  </a:cubicBezTo>
                  <a:cubicBezTo>
                    <a:pt x="2406" y="75"/>
                    <a:pt x="2406" y="75"/>
                    <a:pt x="2406" y="75"/>
                  </a:cubicBezTo>
                  <a:cubicBezTo>
                    <a:pt x="2404" y="73"/>
                    <a:pt x="2399" y="67"/>
                    <a:pt x="2391" y="58"/>
                  </a:cubicBezTo>
                  <a:cubicBezTo>
                    <a:pt x="2391" y="58"/>
                    <a:pt x="2391" y="58"/>
                    <a:pt x="2391" y="58"/>
                  </a:cubicBezTo>
                  <a:close/>
                  <a:moveTo>
                    <a:pt x="2909" y="68"/>
                  </a:moveTo>
                  <a:cubicBezTo>
                    <a:pt x="2909" y="52"/>
                    <a:pt x="2911" y="41"/>
                    <a:pt x="2915" y="35"/>
                  </a:cubicBezTo>
                  <a:cubicBezTo>
                    <a:pt x="2919" y="30"/>
                    <a:pt x="2928" y="26"/>
                    <a:pt x="2942" y="24"/>
                  </a:cubicBezTo>
                  <a:cubicBezTo>
                    <a:pt x="2946" y="23"/>
                    <a:pt x="2948" y="22"/>
                    <a:pt x="2949" y="21"/>
                  </a:cubicBezTo>
                  <a:cubicBezTo>
                    <a:pt x="2950" y="20"/>
                    <a:pt x="2951" y="17"/>
                    <a:pt x="2951" y="14"/>
                  </a:cubicBezTo>
                  <a:cubicBezTo>
                    <a:pt x="2951" y="9"/>
                    <a:pt x="2948" y="7"/>
                    <a:pt x="2941" y="7"/>
                  </a:cubicBezTo>
                  <a:cubicBezTo>
                    <a:pt x="2931" y="7"/>
                    <a:pt x="2915" y="7"/>
                    <a:pt x="2895" y="9"/>
                  </a:cubicBezTo>
                  <a:cubicBezTo>
                    <a:pt x="2874" y="10"/>
                    <a:pt x="2874" y="10"/>
                    <a:pt x="2874" y="10"/>
                  </a:cubicBezTo>
                  <a:cubicBezTo>
                    <a:pt x="2858" y="12"/>
                    <a:pt x="2844" y="12"/>
                    <a:pt x="2833" y="12"/>
                  </a:cubicBezTo>
                  <a:cubicBezTo>
                    <a:pt x="2817" y="12"/>
                    <a:pt x="2805" y="12"/>
                    <a:pt x="2798" y="10"/>
                  </a:cubicBezTo>
                  <a:cubicBezTo>
                    <a:pt x="2791" y="9"/>
                    <a:pt x="2786" y="8"/>
                    <a:pt x="2782" y="8"/>
                  </a:cubicBezTo>
                  <a:cubicBezTo>
                    <a:pt x="2778" y="8"/>
                    <a:pt x="2775" y="10"/>
                    <a:pt x="2775" y="16"/>
                  </a:cubicBezTo>
                  <a:cubicBezTo>
                    <a:pt x="2775" y="19"/>
                    <a:pt x="2777" y="22"/>
                    <a:pt x="2780" y="23"/>
                  </a:cubicBezTo>
                  <a:cubicBezTo>
                    <a:pt x="2782" y="25"/>
                    <a:pt x="2789" y="26"/>
                    <a:pt x="2799" y="28"/>
                  </a:cubicBezTo>
                  <a:cubicBezTo>
                    <a:pt x="2815" y="30"/>
                    <a:pt x="2827" y="35"/>
                    <a:pt x="2833" y="43"/>
                  </a:cubicBezTo>
                  <a:cubicBezTo>
                    <a:pt x="2839" y="51"/>
                    <a:pt x="2842" y="63"/>
                    <a:pt x="2842" y="81"/>
                  </a:cubicBezTo>
                  <a:cubicBezTo>
                    <a:pt x="2842" y="313"/>
                    <a:pt x="2842" y="313"/>
                    <a:pt x="2842" y="313"/>
                  </a:cubicBezTo>
                  <a:cubicBezTo>
                    <a:pt x="2842" y="339"/>
                    <a:pt x="2842" y="339"/>
                    <a:pt x="2842" y="339"/>
                  </a:cubicBezTo>
                  <a:cubicBezTo>
                    <a:pt x="2842" y="356"/>
                    <a:pt x="2840" y="368"/>
                    <a:pt x="2835" y="375"/>
                  </a:cubicBezTo>
                  <a:cubicBezTo>
                    <a:pt x="2830" y="383"/>
                    <a:pt x="2821" y="389"/>
                    <a:pt x="2807" y="394"/>
                  </a:cubicBezTo>
                  <a:cubicBezTo>
                    <a:pt x="2799" y="401"/>
                    <a:pt x="2799" y="401"/>
                    <a:pt x="2799" y="401"/>
                  </a:cubicBezTo>
                  <a:cubicBezTo>
                    <a:pt x="2799" y="403"/>
                    <a:pt x="2799" y="403"/>
                    <a:pt x="2799" y="403"/>
                  </a:cubicBezTo>
                  <a:cubicBezTo>
                    <a:pt x="2800" y="407"/>
                    <a:pt x="2803" y="409"/>
                    <a:pt x="2807" y="409"/>
                  </a:cubicBezTo>
                  <a:cubicBezTo>
                    <a:pt x="2812" y="409"/>
                    <a:pt x="2819" y="408"/>
                    <a:pt x="2828" y="406"/>
                  </a:cubicBezTo>
                  <a:cubicBezTo>
                    <a:pt x="2840" y="404"/>
                    <a:pt x="2855" y="403"/>
                    <a:pt x="2874" y="403"/>
                  </a:cubicBezTo>
                  <a:cubicBezTo>
                    <a:pt x="2890" y="403"/>
                    <a:pt x="2911" y="405"/>
                    <a:pt x="2936" y="408"/>
                  </a:cubicBezTo>
                  <a:cubicBezTo>
                    <a:pt x="2946" y="409"/>
                    <a:pt x="2954" y="409"/>
                    <a:pt x="2959" y="409"/>
                  </a:cubicBezTo>
                  <a:cubicBezTo>
                    <a:pt x="2972" y="409"/>
                    <a:pt x="2978" y="406"/>
                    <a:pt x="2978" y="401"/>
                  </a:cubicBezTo>
                  <a:cubicBezTo>
                    <a:pt x="2978" y="395"/>
                    <a:pt x="2973" y="392"/>
                    <a:pt x="2964" y="392"/>
                  </a:cubicBezTo>
                  <a:cubicBezTo>
                    <a:pt x="2949" y="392"/>
                    <a:pt x="2938" y="388"/>
                    <a:pt x="2929" y="380"/>
                  </a:cubicBezTo>
                  <a:cubicBezTo>
                    <a:pt x="2920" y="372"/>
                    <a:pt x="2914" y="360"/>
                    <a:pt x="2911" y="345"/>
                  </a:cubicBezTo>
                  <a:cubicBezTo>
                    <a:pt x="2909" y="316"/>
                    <a:pt x="2909" y="316"/>
                    <a:pt x="2909" y="316"/>
                  </a:cubicBezTo>
                  <a:cubicBezTo>
                    <a:pt x="2909" y="68"/>
                    <a:pt x="2909" y="68"/>
                    <a:pt x="2909" y="68"/>
                  </a:cubicBezTo>
                  <a:close/>
                  <a:moveTo>
                    <a:pt x="3184" y="48"/>
                  </a:moveTo>
                  <a:cubicBezTo>
                    <a:pt x="3184" y="34"/>
                    <a:pt x="3191" y="26"/>
                    <a:pt x="3205" y="23"/>
                  </a:cubicBezTo>
                  <a:cubicBezTo>
                    <a:pt x="3214" y="22"/>
                    <a:pt x="3218" y="19"/>
                    <a:pt x="3218" y="14"/>
                  </a:cubicBezTo>
                  <a:cubicBezTo>
                    <a:pt x="3218" y="9"/>
                    <a:pt x="3215" y="6"/>
                    <a:pt x="3210" y="6"/>
                  </a:cubicBezTo>
                  <a:cubicBezTo>
                    <a:pt x="3206" y="6"/>
                    <a:pt x="3197" y="6"/>
                    <a:pt x="3184" y="7"/>
                  </a:cubicBezTo>
                  <a:cubicBezTo>
                    <a:pt x="3154" y="9"/>
                    <a:pt x="3154" y="9"/>
                    <a:pt x="3154" y="9"/>
                  </a:cubicBezTo>
                  <a:cubicBezTo>
                    <a:pt x="3105" y="7"/>
                    <a:pt x="3105" y="7"/>
                    <a:pt x="3105" y="7"/>
                  </a:cubicBezTo>
                  <a:cubicBezTo>
                    <a:pt x="3092" y="7"/>
                    <a:pt x="3080" y="7"/>
                    <a:pt x="3070" y="5"/>
                  </a:cubicBezTo>
                  <a:cubicBezTo>
                    <a:pt x="3066" y="5"/>
                    <a:pt x="3063" y="5"/>
                    <a:pt x="3061" y="5"/>
                  </a:cubicBezTo>
                  <a:cubicBezTo>
                    <a:pt x="3056" y="5"/>
                    <a:pt x="3053" y="8"/>
                    <a:pt x="3053" y="13"/>
                  </a:cubicBezTo>
                  <a:cubicBezTo>
                    <a:pt x="3053" y="18"/>
                    <a:pt x="3057" y="21"/>
                    <a:pt x="3065" y="23"/>
                  </a:cubicBezTo>
                  <a:cubicBezTo>
                    <a:pt x="3079" y="26"/>
                    <a:pt x="3089" y="33"/>
                    <a:pt x="3097" y="44"/>
                  </a:cubicBezTo>
                  <a:cubicBezTo>
                    <a:pt x="3105" y="56"/>
                    <a:pt x="3116" y="79"/>
                    <a:pt x="3129" y="115"/>
                  </a:cubicBezTo>
                  <a:cubicBezTo>
                    <a:pt x="3140" y="145"/>
                    <a:pt x="3154" y="180"/>
                    <a:pt x="3171" y="218"/>
                  </a:cubicBezTo>
                  <a:cubicBezTo>
                    <a:pt x="3240" y="375"/>
                    <a:pt x="3240" y="375"/>
                    <a:pt x="3240" y="375"/>
                  </a:cubicBezTo>
                  <a:cubicBezTo>
                    <a:pt x="3248" y="393"/>
                    <a:pt x="3248" y="393"/>
                    <a:pt x="3248" y="393"/>
                  </a:cubicBezTo>
                  <a:cubicBezTo>
                    <a:pt x="3254" y="408"/>
                    <a:pt x="3254" y="408"/>
                    <a:pt x="3254" y="408"/>
                  </a:cubicBezTo>
                  <a:cubicBezTo>
                    <a:pt x="3257" y="412"/>
                    <a:pt x="3260" y="415"/>
                    <a:pt x="3263" y="415"/>
                  </a:cubicBezTo>
                  <a:cubicBezTo>
                    <a:pt x="3269" y="415"/>
                    <a:pt x="3273" y="410"/>
                    <a:pt x="3277" y="402"/>
                  </a:cubicBezTo>
                  <a:cubicBezTo>
                    <a:pt x="3279" y="398"/>
                    <a:pt x="3284" y="386"/>
                    <a:pt x="3295" y="364"/>
                  </a:cubicBezTo>
                  <a:cubicBezTo>
                    <a:pt x="3296" y="362"/>
                    <a:pt x="3305" y="343"/>
                    <a:pt x="3321" y="307"/>
                  </a:cubicBezTo>
                  <a:cubicBezTo>
                    <a:pt x="3371" y="197"/>
                    <a:pt x="3371" y="197"/>
                    <a:pt x="3371" y="197"/>
                  </a:cubicBezTo>
                  <a:cubicBezTo>
                    <a:pt x="3414" y="96"/>
                    <a:pt x="3414" y="96"/>
                    <a:pt x="3414" y="96"/>
                  </a:cubicBezTo>
                  <a:cubicBezTo>
                    <a:pt x="3428" y="67"/>
                    <a:pt x="3438" y="47"/>
                    <a:pt x="3445" y="38"/>
                  </a:cubicBezTo>
                  <a:cubicBezTo>
                    <a:pt x="3452" y="28"/>
                    <a:pt x="3461" y="22"/>
                    <a:pt x="3472" y="20"/>
                  </a:cubicBezTo>
                  <a:cubicBezTo>
                    <a:pt x="3478" y="19"/>
                    <a:pt x="3481" y="16"/>
                    <a:pt x="3481" y="12"/>
                  </a:cubicBezTo>
                  <a:cubicBezTo>
                    <a:pt x="3481" y="7"/>
                    <a:pt x="3479" y="4"/>
                    <a:pt x="3476" y="4"/>
                  </a:cubicBezTo>
                  <a:cubicBezTo>
                    <a:pt x="3473" y="4"/>
                    <a:pt x="3469" y="5"/>
                    <a:pt x="3464" y="5"/>
                  </a:cubicBezTo>
                  <a:cubicBezTo>
                    <a:pt x="3451" y="8"/>
                    <a:pt x="3436" y="9"/>
                    <a:pt x="3418" y="9"/>
                  </a:cubicBezTo>
                  <a:cubicBezTo>
                    <a:pt x="3413" y="9"/>
                    <a:pt x="3403" y="9"/>
                    <a:pt x="3389" y="8"/>
                  </a:cubicBezTo>
                  <a:cubicBezTo>
                    <a:pt x="3358" y="6"/>
                    <a:pt x="3358" y="6"/>
                    <a:pt x="3358" y="6"/>
                  </a:cubicBezTo>
                  <a:cubicBezTo>
                    <a:pt x="3350" y="6"/>
                    <a:pt x="3345" y="5"/>
                    <a:pt x="3342" y="5"/>
                  </a:cubicBezTo>
                  <a:cubicBezTo>
                    <a:pt x="3337" y="5"/>
                    <a:pt x="3335" y="8"/>
                    <a:pt x="3335" y="12"/>
                  </a:cubicBezTo>
                  <a:cubicBezTo>
                    <a:pt x="3335" y="17"/>
                    <a:pt x="3338" y="20"/>
                    <a:pt x="3345" y="20"/>
                  </a:cubicBezTo>
                  <a:cubicBezTo>
                    <a:pt x="3361" y="23"/>
                    <a:pt x="3373" y="28"/>
                    <a:pt x="3381" y="35"/>
                  </a:cubicBezTo>
                  <a:cubicBezTo>
                    <a:pt x="3390" y="43"/>
                    <a:pt x="3394" y="53"/>
                    <a:pt x="3394" y="65"/>
                  </a:cubicBezTo>
                  <a:cubicBezTo>
                    <a:pt x="3394" y="86"/>
                    <a:pt x="3383" y="121"/>
                    <a:pt x="3362" y="168"/>
                  </a:cubicBezTo>
                  <a:cubicBezTo>
                    <a:pt x="3296" y="314"/>
                    <a:pt x="3296" y="314"/>
                    <a:pt x="3296" y="314"/>
                  </a:cubicBezTo>
                  <a:cubicBezTo>
                    <a:pt x="3293" y="320"/>
                    <a:pt x="3291" y="322"/>
                    <a:pt x="3289" y="322"/>
                  </a:cubicBezTo>
                  <a:cubicBezTo>
                    <a:pt x="3286" y="322"/>
                    <a:pt x="3284" y="318"/>
                    <a:pt x="3281" y="311"/>
                  </a:cubicBezTo>
                  <a:cubicBezTo>
                    <a:pt x="3216" y="152"/>
                    <a:pt x="3216" y="152"/>
                    <a:pt x="3216" y="152"/>
                  </a:cubicBezTo>
                  <a:cubicBezTo>
                    <a:pt x="3194" y="100"/>
                    <a:pt x="3184" y="66"/>
                    <a:pt x="3184" y="48"/>
                  </a:cubicBezTo>
                  <a:cubicBezTo>
                    <a:pt x="3184" y="48"/>
                    <a:pt x="3184" y="48"/>
                    <a:pt x="3184" y="48"/>
                  </a:cubicBezTo>
                  <a:close/>
                  <a:moveTo>
                    <a:pt x="3685" y="63"/>
                  </a:moveTo>
                  <a:cubicBezTo>
                    <a:pt x="3685" y="47"/>
                    <a:pt x="3690" y="37"/>
                    <a:pt x="3700" y="34"/>
                  </a:cubicBezTo>
                  <a:cubicBezTo>
                    <a:pt x="3720" y="32"/>
                    <a:pt x="3720" y="32"/>
                    <a:pt x="3720" y="32"/>
                  </a:cubicBezTo>
                  <a:cubicBezTo>
                    <a:pt x="3755" y="32"/>
                    <a:pt x="3755" y="32"/>
                    <a:pt x="3755" y="32"/>
                  </a:cubicBezTo>
                  <a:cubicBezTo>
                    <a:pt x="3787" y="32"/>
                    <a:pt x="3810" y="36"/>
                    <a:pt x="3824" y="45"/>
                  </a:cubicBezTo>
                  <a:cubicBezTo>
                    <a:pt x="3838" y="53"/>
                    <a:pt x="3845" y="67"/>
                    <a:pt x="3845" y="87"/>
                  </a:cubicBezTo>
                  <a:cubicBezTo>
                    <a:pt x="3845" y="96"/>
                    <a:pt x="3847" y="100"/>
                    <a:pt x="3850" y="100"/>
                  </a:cubicBezTo>
                  <a:cubicBezTo>
                    <a:pt x="3858" y="99"/>
                    <a:pt x="3862" y="92"/>
                    <a:pt x="3862" y="77"/>
                  </a:cubicBezTo>
                  <a:cubicBezTo>
                    <a:pt x="3862" y="69"/>
                    <a:pt x="3861" y="57"/>
                    <a:pt x="3859" y="40"/>
                  </a:cubicBezTo>
                  <a:cubicBezTo>
                    <a:pt x="3858" y="29"/>
                    <a:pt x="3858" y="21"/>
                    <a:pt x="3858" y="17"/>
                  </a:cubicBezTo>
                  <a:cubicBezTo>
                    <a:pt x="3858" y="10"/>
                    <a:pt x="3855" y="7"/>
                    <a:pt x="3849" y="7"/>
                  </a:cubicBezTo>
                  <a:cubicBezTo>
                    <a:pt x="3848" y="7"/>
                    <a:pt x="3847" y="7"/>
                    <a:pt x="3845" y="7"/>
                  </a:cubicBezTo>
                  <a:cubicBezTo>
                    <a:pt x="3830" y="9"/>
                    <a:pt x="3791" y="10"/>
                    <a:pt x="3728" y="10"/>
                  </a:cubicBezTo>
                  <a:cubicBezTo>
                    <a:pt x="3617" y="9"/>
                    <a:pt x="3617" y="9"/>
                    <a:pt x="3617" y="9"/>
                  </a:cubicBezTo>
                  <a:cubicBezTo>
                    <a:pt x="3588" y="7"/>
                    <a:pt x="3588" y="7"/>
                    <a:pt x="3588" y="7"/>
                  </a:cubicBezTo>
                  <a:cubicBezTo>
                    <a:pt x="3582" y="7"/>
                    <a:pt x="3577" y="7"/>
                    <a:pt x="3573" y="7"/>
                  </a:cubicBezTo>
                  <a:cubicBezTo>
                    <a:pt x="3569" y="7"/>
                    <a:pt x="3566" y="7"/>
                    <a:pt x="3565" y="7"/>
                  </a:cubicBezTo>
                  <a:cubicBezTo>
                    <a:pt x="3558" y="7"/>
                    <a:pt x="3555" y="9"/>
                    <a:pt x="3555" y="13"/>
                  </a:cubicBezTo>
                  <a:cubicBezTo>
                    <a:pt x="3555" y="18"/>
                    <a:pt x="3558" y="21"/>
                    <a:pt x="3563" y="22"/>
                  </a:cubicBezTo>
                  <a:cubicBezTo>
                    <a:pt x="3585" y="25"/>
                    <a:pt x="3600" y="31"/>
                    <a:pt x="3607" y="38"/>
                  </a:cubicBezTo>
                  <a:cubicBezTo>
                    <a:pt x="3614" y="46"/>
                    <a:pt x="3618" y="61"/>
                    <a:pt x="3618" y="83"/>
                  </a:cubicBezTo>
                  <a:cubicBezTo>
                    <a:pt x="3618" y="313"/>
                    <a:pt x="3618" y="313"/>
                    <a:pt x="3618" y="313"/>
                  </a:cubicBezTo>
                  <a:cubicBezTo>
                    <a:pt x="3618" y="331"/>
                    <a:pt x="3617" y="345"/>
                    <a:pt x="3615" y="355"/>
                  </a:cubicBezTo>
                  <a:cubicBezTo>
                    <a:pt x="3612" y="368"/>
                    <a:pt x="3609" y="376"/>
                    <a:pt x="3605" y="381"/>
                  </a:cubicBezTo>
                  <a:cubicBezTo>
                    <a:pt x="3601" y="386"/>
                    <a:pt x="3594" y="390"/>
                    <a:pt x="3582" y="394"/>
                  </a:cubicBezTo>
                  <a:cubicBezTo>
                    <a:pt x="3578" y="396"/>
                    <a:pt x="3576" y="399"/>
                    <a:pt x="3576" y="402"/>
                  </a:cubicBezTo>
                  <a:cubicBezTo>
                    <a:pt x="3576" y="407"/>
                    <a:pt x="3579" y="409"/>
                    <a:pt x="3584" y="409"/>
                  </a:cubicBezTo>
                  <a:cubicBezTo>
                    <a:pt x="3587" y="409"/>
                    <a:pt x="3593" y="409"/>
                    <a:pt x="3601" y="408"/>
                  </a:cubicBezTo>
                  <a:cubicBezTo>
                    <a:pt x="3630" y="406"/>
                    <a:pt x="3651" y="405"/>
                    <a:pt x="3666" y="405"/>
                  </a:cubicBezTo>
                  <a:cubicBezTo>
                    <a:pt x="3687" y="405"/>
                    <a:pt x="3704" y="406"/>
                    <a:pt x="3716" y="407"/>
                  </a:cubicBezTo>
                  <a:cubicBezTo>
                    <a:pt x="3750" y="410"/>
                    <a:pt x="3750" y="410"/>
                    <a:pt x="3750" y="410"/>
                  </a:cubicBezTo>
                  <a:cubicBezTo>
                    <a:pt x="3765" y="412"/>
                    <a:pt x="3779" y="413"/>
                    <a:pt x="3791" y="413"/>
                  </a:cubicBezTo>
                  <a:cubicBezTo>
                    <a:pt x="3812" y="413"/>
                    <a:pt x="3829" y="409"/>
                    <a:pt x="3842" y="403"/>
                  </a:cubicBezTo>
                  <a:cubicBezTo>
                    <a:pt x="3855" y="396"/>
                    <a:pt x="3866" y="386"/>
                    <a:pt x="3874" y="370"/>
                  </a:cubicBezTo>
                  <a:cubicBezTo>
                    <a:pt x="3885" y="352"/>
                    <a:pt x="3890" y="334"/>
                    <a:pt x="3890" y="315"/>
                  </a:cubicBezTo>
                  <a:cubicBezTo>
                    <a:pt x="3890" y="312"/>
                    <a:pt x="3889" y="310"/>
                    <a:pt x="3887" y="309"/>
                  </a:cubicBezTo>
                  <a:cubicBezTo>
                    <a:pt x="3886" y="307"/>
                    <a:pt x="3884" y="306"/>
                    <a:pt x="3882" y="307"/>
                  </a:cubicBezTo>
                  <a:cubicBezTo>
                    <a:pt x="3881" y="307"/>
                    <a:pt x="3880" y="308"/>
                    <a:pt x="3878" y="310"/>
                  </a:cubicBezTo>
                  <a:cubicBezTo>
                    <a:pt x="3854" y="358"/>
                    <a:pt x="3803" y="382"/>
                    <a:pt x="3724" y="382"/>
                  </a:cubicBezTo>
                  <a:cubicBezTo>
                    <a:pt x="3714" y="382"/>
                    <a:pt x="3707" y="381"/>
                    <a:pt x="3703" y="378"/>
                  </a:cubicBezTo>
                  <a:cubicBezTo>
                    <a:pt x="3698" y="375"/>
                    <a:pt x="3695" y="369"/>
                    <a:pt x="3691" y="360"/>
                  </a:cubicBezTo>
                  <a:cubicBezTo>
                    <a:pt x="3687" y="348"/>
                    <a:pt x="3685" y="328"/>
                    <a:pt x="3685" y="301"/>
                  </a:cubicBezTo>
                  <a:cubicBezTo>
                    <a:pt x="3685" y="275"/>
                    <a:pt x="3685" y="275"/>
                    <a:pt x="3685" y="275"/>
                  </a:cubicBezTo>
                  <a:cubicBezTo>
                    <a:pt x="3685" y="254"/>
                    <a:pt x="3685" y="238"/>
                    <a:pt x="3687" y="229"/>
                  </a:cubicBezTo>
                  <a:cubicBezTo>
                    <a:pt x="3688" y="220"/>
                    <a:pt x="3690" y="215"/>
                    <a:pt x="3693" y="212"/>
                  </a:cubicBezTo>
                  <a:cubicBezTo>
                    <a:pt x="3697" y="209"/>
                    <a:pt x="3703" y="207"/>
                    <a:pt x="3713" y="207"/>
                  </a:cubicBezTo>
                  <a:cubicBezTo>
                    <a:pt x="3732" y="207"/>
                    <a:pt x="3732" y="207"/>
                    <a:pt x="3732" y="207"/>
                  </a:cubicBezTo>
                  <a:cubicBezTo>
                    <a:pt x="3752" y="207"/>
                    <a:pt x="3766" y="208"/>
                    <a:pt x="3773" y="210"/>
                  </a:cubicBezTo>
                  <a:cubicBezTo>
                    <a:pt x="3781" y="211"/>
                    <a:pt x="3787" y="214"/>
                    <a:pt x="3792" y="219"/>
                  </a:cubicBezTo>
                  <a:cubicBezTo>
                    <a:pt x="3801" y="227"/>
                    <a:pt x="3807" y="240"/>
                    <a:pt x="3809" y="256"/>
                  </a:cubicBezTo>
                  <a:cubicBezTo>
                    <a:pt x="3810" y="264"/>
                    <a:pt x="3813" y="268"/>
                    <a:pt x="3818" y="267"/>
                  </a:cubicBezTo>
                  <a:cubicBezTo>
                    <a:pt x="3821" y="267"/>
                    <a:pt x="3822" y="266"/>
                    <a:pt x="3823" y="265"/>
                  </a:cubicBezTo>
                  <a:cubicBezTo>
                    <a:pt x="3824" y="264"/>
                    <a:pt x="3824" y="262"/>
                    <a:pt x="3824" y="260"/>
                  </a:cubicBezTo>
                  <a:cubicBezTo>
                    <a:pt x="3824" y="245"/>
                    <a:pt x="3824" y="245"/>
                    <a:pt x="3824" y="245"/>
                  </a:cubicBezTo>
                  <a:cubicBezTo>
                    <a:pt x="3824" y="234"/>
                    <a:pt x="3823" y="221"/>
                    <a:pt x="3822" y="206"/>
                  </a:cubicBezTo>
                  <a:cubicBezTo>
                    <a:pt x="3820" y="183"/>
                    <a:pt x="3819" y="168"/>
                    <a:pt x="3819" y="162"/>
                  </a:cubicBezTo>
                  <a:cubicBezTo>
                    <a:pt x="3819" y="158"/>
                    <a:pt x="3819" y="154"/>
                    <a:pt x="3820" y="149"/>
                  </a:cubicBezTo>
                  <a:cubicBezTo>
                    <a:pt x="3820" y="142"/>
                    <a:pt x="3821" y="138"/>
                    <a:pt x="3821" y="136"/>
                  </a:cubicBezTo>
                  <a:cubicBezTo>
                    <a:pt x="3821" y="131"/>
                    <a:pt x="3819" y="128"/>
                    <a:pt x="3814" y="128"/>
                  </a:cubicBezTo>
                  <a:cubicBezTo>
                    <a:pt x="3810" y="128"/>
                    <a:pt x="3807" y="130"/>
                    <a:pt x="3806" y="134"/>
                  </a:cubicBezTo>
                  <a:cubicBezTo>
                    <a:pt x="3799" y="148"/>
                    <a:pt x="3799" y="148"/>
                    <a:pt x="3799" y="148"/>
                  </a:cubicBezTo>
                  <a:cubicBezTo>
                    <a:pt x="3788" y="169"/>
                    <a:pt x="3773" y="180"/>
                    <a:pt x="3754" y="180"/>
                  </a:cubicBezTo>
                  <a:cubicBezTo>
                    <a:pt x="3729" y="180"/>
                    <a:pt x="3729" y="180"/>
                    <a:pt x="3729" y="180"/>
                  </a:cubicBezTo>
                  <a:cubicBezTo>
                    <a:pt x="3717" y="180"/>
                    <a:pt x="3717" y="180"/>
                    <a:pt x="3717" y="180"/>
                  </a:cubicBezTo>
                  <a:cubicBezTo>
                    <a:pt x="3708" y="180"/>
                    <a:pt x="3708" y="180"/>
                    <a:pt x="3708" y="180"/>
                  </a:cubicBezTo>
                  <a:cubicBezTo>
                    <a:pt x="3698" y="180"/>
                    <a:pt x="3691" y="178"/>
                    <a:pt x="3689" y="173"/>
                  </a:cubicBezTo>
                  <a:cubicBezTo>
                    <a:pt x="3686" y="168"/>
                    <a:pt x="3685" y="157"/>
                    <a:pt x="3685" y="139"/>
                  </a:cubicBezTo>
                  <a:cubicBezTo>
                    <a:pt x="3685" y="75"/>
                    <a:pt x="3685" y="75"/>
                    <a:pt x="3685" y="75"/>
                  </a:cubicBezTo>
                  <a:cubicBezTo>
                    <a:pt x="3685" y="63"/>
                    <a:pt x="3685" y="63"/>
                    <a:pt x="3685" y="63"/>
                  </a:cubicBezTo>
                  <a:close/>
                  <a:moveTo>
                    <a:pt x="4106" y="234"/>
                  </a:moveTo>
                  <a:cubicBezTo>
                    <a:pt x="4106" y="227"/>
                    <a:pt x="4108" y="222"/>
                    <a:pt x="4110" y="220"/>
                  </a:cubicBezTo>
                  <a:cubicBezTo>
                    <a:pt x="4124" y="218"/>
                    <a:pt x="4124" y="218"/>
                    <a:pt x="4124" y="218"/>
                  </a:cubicBezTo>
                  <a:cubicBezTo>
                    <a:pt x="4142" y="218"/>
                    <a:pt x="4142" y="218"/>
                    <a:pt x="4142" y="218"/>
                  </a:cubicBezTo>
                  <a:cubicBezTo>
                    <a:pt x="4157" y="218"/>
                    <a:pt x="4168" y="221"/>
                    <a:pt x="4175" y="227"/>
                  </a:cubicBezTo>
                  <a:cubicBezTo>
                    <a:pt x="4182" y="232"/>
                    <a:pt x="4190" y="246"/>
                    <a:pt x="4201" y="268"/>
                  </a:cubicBezTo>
                  <a:cubicBezTo>
                    <a:pt x="4228" y="322"/>
                    <a:pt x="4250" y="359"/>
                    <a:pt x="4266" y="379"/>
                  </a:cubicBezTo>
                  <a:cubicBezTo>
                    <a:pt x="4283" y="399"/>
                    <a:pt x="4302" y="408"/>
                    <a:pt x="4322" y="408"/>
                  </a:cubicBezTo>
                  <a:cubicBezTo>
                    <a:pt x="4334" y="408"/>
                    <a:pt x="4348" y="405"/>
                    <a:pt x="4364" y="398"/>
                  </a:cubicBezTo>
                  <a:cubicBezTo>
                    <a:pt x="4380" y="390"/>
                    <a:pt x="4388" y="384"/>
                    <a:pt x="4388" y="378"/>
                  </a:cubicBezTo>
                  <a:cubicBezTo>
                    <a:pt x="4388" y="374"/>
                    <a:pt x="4386" y="372"/>
                    <a:pt x="4383" y="372"/>
                  </a:cubicBezTo>
                  <a:cubicBezTo>
                    <a:pt x="4381" y="372"/>
                    <a:pt x="4379" y="372"/>
                    <a:pt x="4376" y="373"/>
                  </a:cubicBezTo>
                  <a:cubicBezTo>
                    <a:pt x="4372" y="373"/>
                    <a:pt x="4368" y="374"/>
                    <a:pt x="4364" y="374"/>
                  </a:cubicBezTo>
                  <a:cubicBezTo>
                    <a:pt x="4353" y="374"/>
                    <a:pt x="4343" y="370"/>
                    <a:pt x="4335" y="363"/>
                  </a:cubicBezTo>
                  <a:cubicBezTo>
                    <a:pt x="4327" y="356"/>
                    <a:pt x="4318" y="344"/>
                    <a:pt x="4308" y="326"/>
                  </a:cubicBezTo>
                  <a:cubicBezTo>
                    <a:pt x="4278" y="272"/>
                    <a:pt x="4278" y="272"/>
                    <a:pt x="4278" y="272"/>
                  </a:cubicBezTo>
                  <a:cubicBezTo>
                    <a:pt x="4252" y="226"/>
                    <a:pt x="4252" y="226"/>
                    <a:pt x="4252" y="226"/>
                  </a:cubicBezTo>
                  <a:cubicBezTo>
                    <a:pt x="4248" y="220"/>
                    <a:pt x="4246" y="215"/>
                    <a:pt x="4244" y="213"/>
                  </a:cubicBezTo>
                  <a:cubicBezTo>
                    <a:pt x="4242" y="210"/>
                    <a:pt x="4241" y="208"/>
                    <a:pt x="4241" y="206"/>
                  </a:cubicBezTo>
                  <a:cubicBezTo>
                    <a:pt x="4241" y="203"/>
                    <a:pt x="4243" y="201"/>
                    <a:pt x="4247" y="200"/>
                  </a:cubicBezTo>
                  <a:cubicBezTo>
                    <a:pt x="4265" y="192"/>
                    <a:pt x="4280" y="180"/>
                    <a:pt x="4291" y="164"/>
                  </a:cubicBezTo>
                  <a:cubicBezTo>
                    <a:pt x="4302" y="148"/>
                    <a:pt x="4307" y="131"/>
                    <a:pt x="4307" y="111"/>
                  </a:cubicBezTo>
                  <a:cubicBezTo>
                    <a:pt x="4307" y="81"/>
                    <a:pt x="4295" y="55"/>
                    <a:pt x="4271" y="35"/>
                  </a:cubicBezTo>
                  <a:cubicBezTo>
                    <a:pt x="4246" y="15"/>
                    <a:pt x="4216" y="5"/>
                    <a:pt x="4179" y="5"/>
                  </a:cubicBezTo>
                  <a:cubicBezTo>
                    <a:pt x="4166" y="5"/>
                    <a:pt x="4144" y="6"/>
                    <a:pt x="4111" y="9"/>
                  </a:cubicBezTo>
                  <a:cubicBezTo>
                    <a:pt x="4083" y="11"/>
                    <a:pt x="4059" y="12"/>
                    <a:pt x="4040" y="12"/>
                  </a:cubicBezTo>
                  <a:cubicBezTo>
                    <a:pt x="4022" y="12"/>
                    <a:pt x="4005" y="11"/>
                    <a:pt x="3990" y="10"/>
                  </a:cubicBezTo>
                  <a:cubicBezTo>
                    <a:pt x="3985" y="9"/>
                    <a:pt x="3982" y="9"/>
                    <a:pt x="3980" y="9"/>
                  </a:cubicBezTo>
                  <a:cubicBezTo>
                    <a:pt x="3974" y="9"/>
                    <a:pt x="3972" y="12"/>
                    <a:pt x="3972" y="17"/>
                  </a:cubicBezTo>
                  <a:cubicBezTo>
                    <a:pt x="3972" y="23"/>
                    <a:pt x="3976" y="26"/>
                    <a:pt x="3984" y="27"/>
                  </a:cubicBezTo>
                  <a:cubicBezTo>
                    <a:pt x="4005" y="30"/>
                    <a:pt x="4021" y="38"/>
                    <a:pt x="4030" y="51"/>
                  </a:cubicBezTo>
                  <a:cubicBezTo>
                    <a:pt x="4036" y="59"/>
                    <a:pt x="4039" y="74"/>
                    <a:pt x="4039" y="98"/>
                  </a:cubicBezTo>
                  <a:cubicBezTo>
                    <a:pt x="4039" y="308"/>
                    <a:pt x="4039" y="308"/>
                    <a:pt x="4039" y="308"/>
                  </a:cubicBezTo>
                  <a:cubicBezTo>
                    <a:pt x="4039" y="320"/>
                    <a:pt x="4039" y="320"/>
                    <a:pt x="4039" y="320"/>
                  </a:cubicBezTo>
                  <a:cubicBezTo>
                    <a:pt x="4039" y="347"/>
                    <a:pt x="4039" y="347"/>
                    <a:pt x="4039" y="347"/>
                  </a:cubicBezTo>
                  <a:cubicBezTo>
                    <a:pt x="4039" y="361"/>
                    <a:pt x="4036" y="372"/>
                    <a:pt x="4031" y="379"/>
                  </a:cubicBezTo>
                  <a:cubicBezTo>
                    <a:pt x="4026" y="386"/>
                    <a:pt x="4017" y="391"/>
                    <a:pt x="4004" y="395"/>
                  </a:cubicBezTo>
                  <a:cubicBezTo>
                    <a:pt x="4000" y="396"/>
                    <a:pt x="3998" y="399"/>
                    <a:pt x="3998" y="404"/>
                  </a:cubicBezTo>
                  <a:cubicBezTo>
                    <a:pt x="3998" y="409"/>
                    <a:pt x="4001" y="412"/>
                    <a:pt x="4008" y="412"/>
                  </a:cubicBezTo>
                  <a:cubicBezTo>
                    <a:pt x="4010" y="412"/>
                    <a:pt x="4014" y="411"/>
                    <a:pt x="4020" y="411"/>
                  </a:cubicBezTo>
                  <a:cubicBezTo>
                    <a:pt x="4039" y="409"/>
                    <a:pt x="4039" y="409"/>
                    <a:pt x="4039" y="409"/>
                  </a:cubicBezTo>
                  <a:cubicBezTo>
                    <a:pt x="4064" y="407"/>
                    <a:pt x="4064" y="407"/>
                    <a:pt x="4064" y="407"/>
                  </a:cubicBezTo>
                  <a:cubicBezTo>
                    <a:pt x="4074" y="406"/>
                    <a:pt x="4085" y="406"/>
                    <a:pt x="4098" y="406"/>
                  </a:cubicBezTo>
                  <a:cubicBezTo>
                    <a:pt x="4114" y="406"/>
                    <a:pt x="4130" y="406"/>
                    <a:pt x="4147" y="408"/>
                  </a:cubicBezTo>
                  <a:cubicBezTo>
                    <a:pt x="4153" y="408"/>
                    <a:pt x="4157" y="409"/>
                    <a:pt x="4159" y="409"/>
                  </a:cubicBezTo>
                  <a:cubicBezTo>
                    <a:pt x="4165" y="409"/>
                    <a:pt x="4169" y="406"/>
                    <a:pt x="4169" y="400"/>
                  </a:cubicBezTo>
                  <a:cubicBezTo>
                    <a:pt x="4169" y="395"/>
                    <a:pt x="4165" y="392"/>
                    <a:pt x="4156" y="391"/>
                  </a:cubicBezTo>
                  <a:cubicBezTo>
                    <a:pt x="4136" y="389"/>
                    <a:pt x="4123" y="381"/>
                    <a:pt x="4116" y="368"/>
                  </a:cubicBezTo>
                  <a:cubicBezTo>
                    <a:pt x="4109" y="355"/>
                    <a:pt x="4106" y="330"/>
                    <a:pt x="4106" y="293"/>
                  </a:cubicBezTo>
                  <a:cubicBezTo>
                    <a:pt x="4106" y="234"/>
                    <a:pt x="4106" y="234"/>
                    <a:pt x="4106" y="234"/>
                  </a:cubicBezTo>
                  <a:close/>
                  <a:moveTo>
                    <a:pt x="4113" y="35"/>
                  </a:moveTo>
                  <a:cubicBezTo>
                    <a:pt x="4118" y="30"/>
                    <a:pt x="4128" y="27"/>
                    <a:pt x="4141" y="27"/>
                  </a:cubicBezTo>
                  <a:cubicBezTo>
                    <a:pt x="4170" y="27"/>
                    <a:pt x="4195" y="37"/>
                    <a:pt x="4214" y="56"/>
                  </a:cubicBezTo>
                  <a:cubicBezTo>
                    <a:pt x="4233" y="75"/>
                    <a:pt x="4243" y="99"/>
                    <a:pt x="4243" y="128"/>
                  </a:cubicBezTo>
                  <a:cubicBezTo>
                    <a:pt x="4243" y="151"/>
                    <a:pt x="4236" y="169"/>
                    <a:pt x="4221" y="182"/>
                  </a:cubicBezTo>
                  <a:cubicBezTo>
                    <a:pt x="4214" y="188"/>
                    <a:pt x="4206" y="192"/>
                    <a:pt x="4198" y="193"/>
                  </a:cubicBezTo>
                  <a:cubicBezTo>
                    <a:pt x="4190" y="195"/>
                    <a:pt x="4168" y="195"/>
                    <a:pt x="4134" y="195"/>
                  </a:cubicBezTo>
                  <a:cubicBezTo>
                    <a:pt x="4122" y="195"/>
                    <a:pt x="4114" y="194"/>
                    <a:pt x="4111" y="190"/>
                  </a:cubicBezTo>
                  <a:cubicBezTo>
                    <a:pt x="4108" y="187"/>
                    <a:pt x="4106" y="179"/>
                    <a:pt x="4106" y="167"/>
                  </a:cubicBezTo>
                  <a:cubicBezTo>
                    <a:pt x="4106" y="66"/>
                    <a:pt x="4106" y="66"/>
                    <a:pt x="4106" y="66"/>
                  </a:cubicBezTo>
                  <a:cubicBezTo>
                    <a:pt x="4106" y="51"/>
                    <a:pt x="4109" y="41"/>
                    <a:pt x="4113" y="35"/>
                  </a:cubicBezTo>
                  <a:close/>
                  <a:moveTo>
                    <a:pt x="4513" y="33"/>
                  </a:moveTo>
                  <a:cubicBezTo>
                    <a:pt x="4492" y="55"/>
                    <a:pt x="4482" y="82"/>
                    <a:pt x="4482" y="114"/>
                  </a:cubicBezTo>
                  <a:cubicBezTo>
                    <a:pt x="4482" y="142"/>
                    <a:pt x="4489" y="164"/>
                    <a:pt x="4504" y="180"/>
                  </a:cubicBezTo>
                  <a:cubicBezTo>
                    <a:pt x="4519" y="197"/>
                    <a:pt x="4547" y="215"/>
                    <a:pt x="4589" y="233"/>
                  </a:cubicBezTo>
                  <a:cubicBezTo>
                    <a:pt x="4634" y="253"/>
                    <a:pt x="4634" y="253"/>
                    <a:pt x="4634" y="253"/>
                  </a:cubicBezTo>
                  <a:cubicBezTo>
                    <a:pt x="4654" y="262"/>
                    <a:pt x="4667" y="271"/>
                    <a:pt x="4676" y="281"/>
                  </a:cubicBezTo>
                  <a:cubicBezTo>
                    <a:pt x="4684" y="291"/>
                    <a:pt x="4688" y="303"/>
                    <a:pt x="4688" y="319"/>
                  </a:cubicBezTo>
                  <a:cubicBezTo>
                    <a:pt x="4688" y="338"/>
                    <a:pt x="4680" y="355"/>
                    <a:pt x="4664" y="370"/>
                  </a:cubicBezTo>
                  <a:cubicBezTo>
                    <a:pt x="4649" y="385"/>
                    <a:pt x="4631" y="393"/>
                    <a:pt x="4612" y="393"/>
                  </a:cubicBezTo>
                  <a:cubicBezTo>
                    <a:pt x="4586" y="393"/>
                    <a:pt x="4562" y="382"/>
                    <a:pt x="4538" y="359"/>
                  </a:cubicBezTo>
                  <a:cubicBezTo>
                    <a:pt x="4515" y="336"/>
                    <a:pt x="4498" y="308"/>
                    <a:pt x="4489" y="275"/>
                  </a:cubicBezTo>
                  <a:cubicBezTo>
                    <a:pt x="4488" y="270"/>
                    <a:pt x="4486" y="268"/>
                    <a:pt x="4483" y="268"/>
                  </a:cubicBezTo>
                  <a:cubicBezTo>
                    <a:pt x="4477" y="268"/>
                    <a:pt x="4474" y="272"/>
                    <a:pt x="4474" y="282"/>
                  </a:cubicBezTo>
                  <a:cubicBezTo>
                    <a:pt x="4474" y="289"/>
                    <a:pt x="4478" y="306"/>
                    <a:pt x="4485" y="333"/>
                  </a:cubicBezTo>
                  <a:cubicBezTo>
                    <a:pt x="4490" y="350"/>
                    <a:pt x="4493" y="363"/>
                    <a:pt x="4494" y="372"/>
                  </a:cubicBezTo>
                  <a:cubicBezTo>
                    <a:pt x="4495" y="381"/>
                    <a:pt x="4496" y="386"/>
                    <a:pt x="4497" y="387"/>
                  </a:cubicBezTo>
                  <a:cubicBezTo>
                    <a:pt x="4499" y="389"/>
                    <a:pt x="4504" y="391"/>
                    <a:pt x="4513" y="392"/>
                  </a:cubicBezTo>
                  <a:cubicBezTo>
                    <a:pt x="4519" y="394"/>
                    <a:pt x="4529" y="397"/>
                    <a:pt x="4543" y="401"/>
                  </a:cubicBezTo>
                  <a:cubicBezTo>
                    <a:pt x="4572" y="410"/>
                    <a:pt x="4594" y="415"/>
                    <a:pt x="4607" y="415"/>
                  </a:cubicBezTo>
                  <a:cubicBezTo>
                    <a:pt x="4640" y="415"/>
                    <a:pt x="4668" y="402"/>
                    <a:pt x="4693" y="377"/>
                  </a:cubicBezTo>
                  <a:cubicBezTo>
                    <a:pt x="4717" y="352"/>
                    <a:pt x="4730" y="323"/>
                    <a:pt x="4730" y="289"/>
                  </a:cubicBezTo>
                  <a:cubicBezTo>
                    <a:pt x="4730" y="258"/>
                    <a:pt x="4721" y="232"/>
                    <a:pt x="4703" y="210"/>
                  </a:cubicBezTo>
                  <a:cubicBezTo>
                    <a:pt x="4688" y="192"/>
                    <a:pt x="4658" y="173"/>
                    <a:pt x="4611" y="155"/>
                  </a:cubicBezTo>
                  <a:cubicBezTo>
                    <a:pt x="4573" y="139"/>
                    <a:pt x="4550" y="128"/>
                    <a:pt x="4542" y="121"/>
                  </a:cubicBezTo>
                  <a:cubicBezTo>
                    <a:pt x="4531" y="110"/>
                    <a:pt x="4525" y="97"/>
                    <a:pt x="4525" y="82"/>
                  </a:cubicBezTo>
                  <a:cubicBezTo>
                    <a:pt x="4525" y="66"/>
                    <a:pt x="4532" y="52"/>
                    <a:pt x="4545" y="40"/>
                  </a:cubicBezTo>
                  <a:cubicBezTo>
                    <a:pt x="4558" y="28"/>
                    <a:pt x="4573" y="22"/>
                    <a:pt x="4590" y="22"/>
                  </a:cubicBezTo>
                  <a:cubicBezTo>
                    <a:pt x="4616" y="22"/>
                    <a:pt x="4640" y="32"/>
                    <a:pt x="4663" y="52"/>
                  </a:cubicBezTo>
                  <a:cubicBezTo>
                    <a:pt x="4686" y="72"/>
                    <a:pt x="4700" y="95"/>
                    <a:pt x="4705" y="122"/>
                  </a:cubicBezTo>
                  <a:cubicBezTo>
                    <a:pt x="4707" y="130"/>
                    <a:pt x="4710" y="133"/>
                    <a:pt x="4713" y="133"/>
                  </a:cubicBezTo>
                  <a:cubicBezTo>
                    <a:pt x="4718" y="133"/>
                    <a:pt x="4720" y="129"/>
                    <a:pt x="4720" y="121"/>
                  </a:cubicBezTo>
                  <a:cubicBezTo>
                    <a:pt x="4720" y="119"/>
                    <a:pt x="4720" y="117"/>
                    <a:pt x="4720" y="115"/>
                  </a:cubicBezTo>
                  <a:cubicBezTo>
                    <a:pt x="4717" y="89"/>
                    <a:pt x="4717" y="89"/>
                    <a:pt x="4717" y="89"/>
                  </a:cubicBezTo>
                  <a:cubicBezTo>
                    <a:pt x="4713" y="60"/>
                    <a:pt x="4713" y="60"/>
                    <a:pt x="4713" y="60"/>
                  </a:cubicBezTo>
                  <a:cubicBezTo>
                    <a:pt x="4713" y="57"/>
                    <a:pt x="4712" y="53"/>
                    <a:pt x="4712" y="49"/>
                  </a:cubicBezTo>
                  <a:cubicBezTo>
                    <a:pt x="4713" y="26"/>
                    <a:pt x="4713" y="26"/>
                    <a:pt x="4713" y="26"/>
                  </a:cubicBezTo>
                  <a:cubicBezTo>
                    <a:pt x="4713" y="19"/>
                    <a:pt x="4711" y="16"/>
                    <a:pt x="4707" y="16"/>
                  </a:cubicBezTo>
                  <a:cubicBezTo>
                    <a:pt x="4705" y="16"/>
                    <a:pt x="4704" y="17"/>
                    <a:pt x="4702" y="17"/>
                  </a:cubicBezTo>
                  <a:cubicBezTo>
                    <a:pt x="4691" y="23"/>
                    <a:pt x="4691" y="23"/>
                    <a:pt x="4691" y="23"/>
                  </a:cubicBezTo>
                  <a:cubicBezTo>
                    <a:pt x="4688" y="24"/>
                    <a:pt x="4685" y="25"/>
                    <a:pt x="4683" y="25"/>
                  </a:cubicBezTo>
                  <a:cubicBezTo>
                    <a:pt x="4679" y="25"/>
                    <a:pt x="4673" y="23"/>
                    <a:pt x="4664" y="20"/>
                  </a:cubicBezTo>
                  <a:cubicBezTo>
                    <a:pt x="4645" y="12"/>
                    <a:pt x="4645" y="12"/>
                    <a:pt x="4645" y="12"/>
                  </a:cubicBezTo>
                  <a:cubicBezTo>
                    <a:pt x="4627" y="5"/>
                    <a:pt x="4609" y="1"/>
                    <a:pt x="4591" y="1"/>
                  </a:cubicBezTo>
                  <a:cubicBezTo>
                    <a:pt x="4560" y="1"/>
                    <a:pt x="4534" y="12"/>
                    <a:pt x="4513" y="33"/>
                  </a:cubicBezTo>
                  <a:close/>
                  <a:moveTo>
                    <a:pt x="4960" y="68"/>
                  </a:moveTo>
                  <a:cubicBezTo>
                    <a:pt x="4960" y="52"/>
                    <a:pt x="4962" y="41"/>
                    <a:pt x="4966" y="35"/>
                  </a:cubicBezTo>
                  <a:cubicBezTo>
                    <a:pt x="4970" y="30"/>
                    <a:pt x="4979" y="26"/>
                    <a:pt x="4993" y="24"/>
                  </a:cubicBezTo>
                  <a:cubicBezTo>
                    <a:pt x="4997" y="23"/>
                    <a:pt x="4999" y="22"/>
                    <a:pt x="5000" y="21"/>
                  </a:cubicBezTo>
                  <a:cubicBezTo>
                    <a:pt x="5001" y="20"/>
                    <a:pt x="5001" y="17"/>
                    <a:pt x="5001" y="14"/>
                  </a:cubicBezTo>
                  <a:cubicBezTo>
                    <a:pt x="5001" y="9"/>
                    <a:pt x="4998" y="7"/>
                    <a:pt x="4992" y="7"/>
                  </a:cubicBezTo>
                  <a:cubicBezTo>
                    <a:pt x="4981" y="7"/>
                    <a:pt x="4966" y="7"/>
                    <a:pt x="4946" y="9"/>
                  </a:cubicBezTo>
                  <a:cubicBezTo>
                    <a:pt x="4924" y="10"/>
                    <a:pt x="4924" y="10"/>
                    <a:pt x="4924" y="10"/>
                  </a:cubicBezTo>
                  <a:cubicBezTo>
                    <a:pt x="4908" y="12"/>
                    <a:pt x="4895" y="12"/>
                    <a:pt x="4884" y="12"/>
                  </a:cubicBezTo>
                  <a:cubicBezTo>
                    <a:pt x="4867" y="12"/>
                    <a:pt x="4856" y="12"/>
                    <a:pt x="4849" y="10"/>
                  </a:cubicBezTo>
                  <a:cubicBezTo>
                    <a:pt x="4842" y="9"/>
                    <a:pt x="4836" y="8"/>
                    <a:pt x="4833" y="8"/>
                  </a:cubicBezTo>
                  <a:cubicBezTo>
                    <a:pt x="4828" y="8"/>
                    <a:pt x="4826" y="10"/>
                    <a:pt x="4826" y="16"/>
                  </a:cubicBezTo>
                  <a:cubicBezTo>
                    <a:pt x="4826" y="19"/>
                    <a:pt x="4827" y="22"/>
                    <a:pt x="4830" y="23"/>
                  </a:cubicBezTo>
                  <a:cubicBezTo>
                    <a:pt x="4833" y="25"/>
                    <a:pt x="4839" y="26"/>
                    <a:pt x="4849" y="28"/>
                  </a:cubicBezTo>
                  <a:cubicBezTo>
                    <a:pt x="4866" y="30"/>
                    <a:pt x="4877" y="35"/>
                    <a:pt x="4883" y="43"/>
                  </a:cubicBezTo>
                  <a:cubicBezTo>
                    <a:pt x="4890" y="51"/>
                    <a:pt x="4893" y="63"/>
                    <a:pt x="4893" y="81"/>
                  </a:cubicBezTo>
                  <a:cubicBezTo>
                    <a:pt x="4893" y="313"/>
                    <a:pt x="4893" y="313"/>
                    <a:pt x="4893" y="313"/>
                  </a:cubicBezTo>
                  <a:cubicBezTo>
                    <a:pt x="4892" y="339"/>
                    <a:pt x="4892" y="339"/>
                    <a:pt x="4892" y="339"/>
                  </a:cubicBezTo>
                  <a:cubicBezTo>
                    <a:pt x="4892" y="356"/>
                    <a:pt x="4890" y="368"/>
                    <a:pt x="4886" y="375"/>
                  </a:cubicBezTo>
                  <a:cubicBezTo>
                    <a:pt x="4881" y="383"/>
                    <a:pt x="4872" y="389"/>
                    <a:pt x="4858" y="394"/>
                  </a:cubicBezTo>
                  <a:cubicBezTo>
                    <a:pt x="4849" y="401"/>
                    <a:pt x="4849" y="401"/>
                    <a:pt x="4849" y="401"/>
                  </a:cubicBezTo>
                  <a:cubicBezTo>
                    <a:pt x="4850" y="403"/>
                    <a:pt x="4850" y="403"/>
                    <a:pt x="4850" y="403"/>
                  </a:cubicBezTo>
                  <a:cubicBezTo>
                    <a:pt x="4851" y="407"/>
                    <a:pt x="4854" y="409"/>
                    <a:pt x="4858" y="409"/>
                  </a:cubicBezTo>
                  <a:cubicBezTo>
                    <a:pt x="4862" y="409"/>
                    <a:pt x="4869" y="408"/>
                    <a:pt x="4879" y="406"/>
                  </a:cubicBezTo>
                  <a:cubicBezTo>
                    <a:pt x="4890" y="404"/>
                    <a:pt x="4906" y="403"/>
                    <a:pt x="4925" y="403"/>
                  </a:cubicBezTo>
                  <a:cubicBezTo>
                    <a:pt x="4941" y="403"/>
                    <a:pt x="4961" y="405"/>
                    <a:pt x="4987" y="408"/>
                  </a:cubicBezTo>
                  <a:cubicBezTo>
                    <a:pt x="4997" y="409"/>
                    <a:pt x="5004" y="409"/>
                    <a:pt x="5010" y="409"/>
                  </a:cubicBezTo>
                  <a:cubicBezTo>
                    <a:pt x="5023" y="409"/>
                    <a:pt x="5029" y="406"/>
                    <a:pt x="5029" y="401"/>
                  </a:cubicBezTo>
                  <a:cubicBezTo>
                    <a:pt x="5029" y="395"/>
                    <a:pt x="5024" y="392"/>
                    <a:pt x="5015" y="392"/>
                  </a:cubicBezTo>
                  <a:cubicBezTo>
                    <a:pt x="5000" y="392"/>
                    <a:pt x="4988" y="388"/>
                    <a:pt x="4979" y="380"/>
                  </a:cubicBezTo>
                  <a:cubicBezTo>
                    <a:pt x="4970" y="372"/>
                    <a:pt x="4964" y="360"/>
                    <a:pt x="4962" y="345"/>
                  </a:cubicBezTo>
                  <a:cubicBezTo>
                    <a:pt x="4960" y="316"/>
                    <a:pt x="4960" y="316"/>
                    <a:pt x="4960" y="316"/>
                  </a:cubicBezTo>
                  <a:cubicBezTo>
                    <a:pt x="4960" y="68"/>
                    <a:pt x="4960" y="68"/>
                    <a:pt x="4960" y="68"/>
                  </a:cubicBezTo>
                  <a:close/>
                  <a:moveTo>
                    <a:pt x="5341" y="45"/>
                  </a:moveTo>
                  <a:cubicBezTo>
                    <a:pt x="5348" y="40"/>
                    <a:pt x="5366" y="38"/>
                    <a:pt x="5396" y="38"/>
                  </a:cubicBezTo>
                  <a:cubicBezTo>
                    <a:pt x="5418" y="38"/>
                    <a:pt x="5435" y="42"/>
                    <a:pt x="5446" y="50"/>
                  </a:cubicBezTo>
                  <a:cubicBezTo>
                    <a:pt x="5458" y="58"/>
                    <a:pt x="5466" y="71"/>
                    <a:pt x="5470" y="89"/>
                  </a:cubicBezTo>
                  <a:cubicBezTo>
                    <a:pt x="5471" y="96"/>
                    <a:pt x="5475" y="100"/>
                    <a:pt x="5479" y="100"/>
                  </a:cubicBezTo>
                  <a:cubicBezTo>
                    <a:pt x="5484" y="100"/>
                    <a:pt x="5487" y="97"/>
                    <a:pt x="5487" y="91"/>
                  </a:cubicBezTo>
                  <a:cubicBezTo>
                    <a:pt x="5487" y="84"/>
                    <a:pt x="5486" y="76"/>
                    <a:pt x="5485" y="66"/>
                  </a:cubicBezTo>
                  <a:cubicBezTo>
                    <a:pt x="5483" y="53"/>
                    <a:pt x="5482" y="45"/>
                    <a:pt x="5482" y="42"/>
                  </a:cubicBezTo>
                  <a:cubicBezTo>
                    <a:pt x="5480" y="21"/>
                    <a:pt x="5480" y="21"/>
                    <a:pt x="5480" y="21"/>
                  </a:cubicBezTo>
                  <a:cubicBezTo>
                    <a:pt x="5480" y="12"/>
                    <a:pt x="5474" y="8"/>
                    <a:pt x="5464" y="8"/>
                  </a:cubicBezTo>
                  <a:cubicBezTo>
                    <a:pt x="5461" y="8"/>
                    <a:pt x="5454" y="8"/>
                    <a:pt x="5444" y="8"/>
                  </a:cubicBezTo>
                  <a:cubicBezTo>
                    <a:pt x="5393" y="11"/>
                    <a:pt x="5345" y="12"/>
                    <a:pt x="5299" y="12"/>
                  </a:cubicBezTo>
                  <a:cubicBezTo>
                    <a:pt x="5228" y="11"/>
                    <a:pt x="5228" y="11"/>
                    <a:pt x="5228" y="11"/>
                  </a:cubicBezTo>
                  <a:cubicBezTo>
                    <a:pt x="5169" y="11"/>
                    <a:pt x="5169" y="11"/>
                    <a:pt x="5169" y="11"/>
                  </a:cubicBezTo>
                  <a:cubicBezTo>
                    <a:pt x="5155" y="11"/>
                    <a:pt x="5144" y="10"/>
                    <a:pt x="5136" y="10"/>
                  </a:cubicBezTo>
                  <a:cubicBezTo>
                    <a:pt x="5131" y="9"/>
                    <a:pt x="5128" y="9"/>
                    <a:pt x="5126" y="9"/>
                  </a:cubicBezTo>
                  <a:cubicBezTo>
                    <a:pt x="5119" y="9"/>
                    <a:pt x="5115" y="13"/>
                    <a:pt x="5114" y="21"/>
                  </a:cubicBezTo>
                  <a:cubicBezTo>
                    <a:pt x="5112" y="38"/>
                    <a:pt x="5112" y="38"/>
                    <a:pt x="5112" y="38"/>
                  </a:cubicBezTo>
                  <a:cubicBezTo>
                    <a:pt x="5108" y="64"/>
                    <a:pt x="5108" y="64"/>
                    <a:pt x="5108" y="64"/>
                  </a:cubicBezTo>
                  <a:cubicBezTo>
                    <a:pt x="5106" y="90"/>
                    <a:pt x="5106" y="90"/>
                    <a:pt x="5106" y="90"/>
                  </a:cubicBezTo>
                  <a:cubicBezTo>
                    <a:pt x="5104" y="99"/>
                    <a:pt x="5103" y="107"/>
                    <a:pt x="5103" y="112"/>
                  </a:cubicBezTo>
                  <a:cubicBezTo>
                    <a:pt x="5102" y="118"/>
                    <a:pt x="5105" y="121"/>
                    <a:pt x="5112" y="121"/>
                  </a:cubicBezTo>
                  <a:cubicBezTo>
                    <a:pt x="5116" y="121"/>
                    <a:pt x="5119" y="117"/>
                    <a:pt x="5122" y="109"/>
                  </a:cubicBezTo>
                  <a:cubicBezTo>
                    <a:pt x="5124" y="101"/>
                    <a:pt x="5124" y="101"/>
                    <a:pt x="5124" y="101"/>
                  </a:cubicBezTo>
                  <a:cubicBezTo>
                    <a:pt x="5130" y="80"/>
                    <a:pt x="5134" y="67"/>
                    <a:pt x="5138" y="61"/>
                  </a:cubicBezTo>
                  <a:cubicBezTo>
                    <a:pt x="5141" y="56"/>
                    <a:pt x="5148" y="51"/>
                    <a:pt x="5158" y="47"/>
                  </a:cubicBezTo>
                  <a:cubicBezTo>
                    <a:pt x="5172" y="41"/>
                    <a:pt x="5199" y="38"/>
                    <a:pt x="5238" y="38"/>
                  </a:cubicBezTo>
                  <a:cubicBezTo>
                    <a:pt x="5254" y="38"/>
                    <a:pt x="5263" y="46"/>
                    <a:pt x="5263" y="61"/>
                  </a:cubicBezTo>
                  <a:cubicBezTo>
                    <a:pt x="5263" y="320"/>
                    <a:pt x="5263" y="320"/>
                    <a:pt x="5263" y="320"/>
                  </a:cubicBezTo>
                  <a:cubicBezTo>
                    <a:pt x="5263" y="334"/>
                    <a:pt x="5263" y="334"/>
                    <a:pt x="5263" y="334"/>
                  </a:cubicBezTo>
                  <a:cubicBezTo>
                    <a:pt x="5263" y="351"/>
                    <a:pt x="5259" y="365"/>
                    <a:pt x="5251" y="375"/>
                  </a:cubicBezTo>
                  <a:cubicBezTo>
                    <a:pt x="5242" y="385"/>
                    <a:pt x="5231" y="390"/>
                    <a:pt x="5215" y="391"/>
                  </a:cubicBezTo>
                  <a:cubicBezTo>
                    <a:pt x="5210" y="392"/>
                    <a:pt x="5206" y="393"/>
                    <a:pt x="5204" y="394"/>
                  </a:cubicBezTo>
                  <a:cubicBezTo>
                    <a:pt x="5202" y="395"/>
                    <a:pt x="5201" y="398"/>
                    <a:pt x="5201" y="402"/>
                  </a:cubicBezTo>
                  <a:cubicBezTo>
                    <a:pt x="5201" y="408"/>
                    <a:pt x="5204" y="410"/>
                    <a:pt x="5210" y="410"/>
                  </a:cubicBezTo>
                  <a:cubicBezTo>
                    <a:pt x="5212" y="410"/>
                    <a:pt x="5217" y="410"/>
                    <a:pt x="5224" y="409"/>
                  </a:cubicBezTo>
                  <a:cubicBezTo>
                    <a:pt x="5288" y="405"/>
                    <a:pt x="5288" y="405"/>
                    <a:pt x="5288" y="405"/>
                  </a:cubicBezTo>
                  <a:cubicBezTo>
                    <a:pt x="5297" y="405"/>
                    <a:pt x="5307" y="404"/>
                    <a:pt x="5319" y="404"/>
                  </a:cubicBezTo>
                  <a:cubicBezTo>
                    <a:pt x="5323" y="404"/>
                    <a:pt x="5327" y="404"/>
                    <a:pt x="5330" y="405"/>
                  </a:cubicBezTo>
                  <a:cubicBezTo>
                    <a:pt x="5367" y="407"/>
                    <a:pt x="5367" y="407"/>
                    <a:pt x="5367" y="407"/>
                  </a:cubicBezTo>
                  <a:cubicBezTo>
                    <a:pt x="5389" y="408"/>
                    <a:pt x="5389" y="408"/>
                    <a:pt x="5389" y="408"/>
                  </a:cubicBezTo>
                  <a:cubicBezTo>
                    <a:pt x="5392" y="408"/>
                    <a:pt x="5395" y="408"/>
                    <a:pt x="5396" y="408"/>
                  </a:cubicBezTo>
                  <a:cubicBezTo>
                    <a:pt x="5402" y="408"/>
                    <a:pt x="5405" y="406"/>
                    <a:pt x="5405" y="401"/>
                  </a:cubicBezTo>
                  <a:cubicBezTo>
                    <a:pt x="5405" y="395"/>
                    <a:pt x="5401" y="391"/>
                    <a:pt x="5394" y="391"/>
                  </a:cubicBezTo>
                  <a:cubicBezTo>
                    <a:pt x="5370" y="389"/>
                    <a:pt x="5354" y="382"/>
                    <a:pt x="5344" y="368"/>
                  </a:cubicBezTo>
                  <a:cubicBezTo>
                    <a:pt x="5334" y="354"/>
                    <a:pt x="5330" y="331"/>
                    <a:pt x="5330" y="298"/>
                  </a:cubicBezTo>
                  <a:cubicBezTo>
                    <a:pt x="5330" y="79"/>
                    <a:pt x="5330" y="79"/>
                    <a:pt x="5330" y="79"/>
                  </a:cubicBezTo>
                  <a:cubicBezTo>
                    <a:pt x="5330" y="61"/>
                    <a:pt x="5333" y="49"/>
                    <a:pt x="5341" y="45"/>
                  </a:cubicBezTo>
                  <a:close/>
                  <a:moveTo>
                    <a:pt x="5800" y="231"/>
                  </a:moveTo>
                  <a:cubicBezTo>
                    <a:pt x="5801" y="227"/>
                    <a:pt x="5803" y="222"/>
                    <a:pt x="5807" y="216"/>
                  </a:cubicBezTo>
                  <a:cubicBezTo>
                    <a:pt x="5828" y="184"/>
                    <a:pt x="5851" y="144"/>
                    <a:pt x="5875" y="96"/>
                  </a:cubicBezTo>
                  <a:cubicBezTo>
                    <a:pt x="5889" y="70"/>
                    <a:pt x="5901" y="52"/>
                    <a:pt x="5910" y="42"/>
                  </a:cubicBezTo>
                  <a:cubicBezTo>
                    <a:pt x="5919" y="33"/>
                    <a:pt x="5931" y="26"/>
                    <a:pt x="5945" y="23"/>
                  </a:cubicBezTo>
                  <a:cubicBezTo>
                    <a:pt x="5952" y="21"/>
                    <a:pt x="5956" y="18"/>
                    <a:pt x="5956" y="14"/>
                  </a:cubicBezTo>
                  <a:cubicBezTo>
                    <a:pt x="5956" y="9"/>
                    <a:pt x="5953" y="7"/>
                    <a:pt x="5948" y="7"/>
                  </a:cubicBezTo>
                  <a:cubicBezTo>
                    <a:pt x="5939" y="7"/>
                    <a:pt x="5931" y="7"/>
                    <a:pt x="5925" y="8"/>
                  </a:cubicBezTo>
                  <a:cubicBezTo>
                    <a:pt x="5900" y="9"/>
                    <a:pt x="5900" y="9"/>
                    <a:pt x="5900" y="9"/>
                  </a:cubicBezTo>
                  <a:cubicBezTo>
                    <a:pt x="5892" y="10"/>
                    <a:pt x="5885" y="10"/>
                    <a:pt x="5879" y="10"/>
                  </a:cubicBezTo>
                  <a:cubicBezTo>
                    <a:pt x="5867" y="10"/>
                    <a:pt x="5857" y="10"/>
                    <a:pt x="5850" y="9"/>
                  </a:cubicBezTo>
                  <a:cubicBezTo>
                    <a:pt x="5830" y="6"/>
                    <a:pt x="5830" y="6"/>
                    <a:pt x="5830" y="6"/>
                  </a:cubicBezTo>
                  <a:cubicBezTo>
                    <a:pt x="5826" y="5"/>
                    <a:pt x="5821" y="5"/>
                    <a:pt x="5815" y="5"/>
                  </a:cubicBezTo>
                  <a:cubicBezTo>
                    <a:pt x="5810" y="5"/>
                    <a:pt x="5808" y="8"/>
                    <a:pt x="5808" y="14"/>
                  </a:cubicBezTo>
                  <a:cubicBezTo>
                    <a:pt x="5808" y="18"/>
                    <a:pt x="5811" y="21"/>
                    <a:pt x="5817" y="21"/>
                  </a:cubicBezTo>
                  <a:cubicBezTo>
                    <a:pt x="5829" y="23"/>
                    <a:pt x="5840" y="27"/>
                    <a:pt x="5850" y="34"/>
                  </a:cubicBezTo>
                  <a:cubicBezTo>
                    <a:pt x="5859" y="41"/>
                    <a:pt x="5864" y="49"/>
                    <a:pt x="5864" y="57"/>
                  </a:cubicBezTo>
                  <a:cubicBezTo>
                    <a:pt x="5864" y="67"/>
                    <a:pt x="5853" y="91"/>
                    <a:pt x="5832" y="129"/>
                  </a:cubicBezTo>
                  <a:cubicBezTo>
                    <a:pt x="5822" y="148"/>
                    <a:pt x="5815" y="160"/>
                    <a:pt x="5813" y="165"/>
                  </a:cubicBezTo>
                  <a:cubicBezTo>
                    <a:pt x="5803" y="184"/>
                    <a:pt x="5794" y="194"/>
                    <a:pt x="5788" y="194"/>
                  </a:cubicBezTo>
                  <a:cubicBezTo>
                    <a:pt x="5782" y="194"/>
                    <a:pt x="5776" y="188"/>
                    <a:pt x="5769" y="174"/>
                  </a:cubicBezTo>
                  <a:cubicBezTo>
                    <a:pt x="5767" y="169"/>
                    <a:pt x="5761" y="158"/>
                    <a:pt x="5752" y="140"/>
                  </a:cubicBezTo>
                  <a:cubicBezTo>
                    <a:pt x="5729" y="96"/>
                    <a:pt x="5729" y="96"/>
                    <a:pt x="5729" y="96"/>
                  </a:cubicBezTo>
                  <a:cubicBezTo>
                    <a:pt x="5715" y="68"/>
                    <a:pt x="5708" y="51"/>
                    <a:pt x="5708" y="42"/>
                  </a:cubicBezTo>
                  <a:cubicBezTo>
                    <a:pt x="5708" y="32"/>
                    <a:pt x="5715" y="26"/>
                    <a:pt x="5730" y="23"/>
                  </a:cubicBezTo>
                  <a:cubicBezTo>
                    <a:pt x="5737" y="22"/>
                    <a:pt x="5740" y="19"/>
                    <a:pt x="5740" y="15"/>
                  </a:cubicBezTo>
                  <a:cubicBezTo>
                    <a:pt x="5740" y="10"/>
                    <a:pt x="5736" y="7"/>
                    <a:pt x="5728" y="7"/>
                  </a:cubicBezTo>
                  <a:cubicBezTo>
                    <a:pt x="5724" y="7"/>
                    <a:pt x="5716" y="8"/>
                    <a:pt x="5704" y="9"/>
                  </a:cubicBezTo>
                  <a:cubicBezTo>
                    <a:pt x="5687" y="11"/>
                    <a:pt x="5671" y="12"/>
                    <a:pt x="5656" y="12"/>
                  </a:cubicBezTo>
                  <a:cubicBezTo>
                    <a:pt x="5639" y="12"/>
                    <a:pt x="5620" y="10"/>
                    <a:pt x="5599" y="8"/>
                  </a:cubicBezTo>
                  <a:cubicBezTo>
                    <a:pt x="5588" y="7"/>
                    <a:pt x="5581" y="6"/>
                    <a:pt x="5576" y="6"/>
                  </a:cubicBezTo>
                  <a:cubicBezTo>
                    <a:pt x="5571" y="6"/>
                    <a:pt x="5568" y="9"/>
                    <a:pt x="5568" y="16"/>
                  </a:cubicBezTo>
                  <a:cubicBezTo>
                    <a:pt x="5568" y="20"/>
                    <a:pt x="5571" y="23"/>
                    <a:pt x="5579" y="24"/>
                  </a:cubicBezTo>
                  <a:cubicBezTo>
                    <a:pt x="5602" y="26"/>
                    <a:pt x="5623" y="44"/>
                    <a:pt x="5641" y="77"/>
                  </a:cubicBezTo>
                  <a:cubicBezTo>
                    <a:pt x="5685" y="161"/>
                    <a:pt x="5685" y="161"/>
                    <a:pt x="5685" y="161"/>
                  </a:cubicBezTo>
                  <a:cubicBezTo>
                    <a:pt x="5697" y="184"/>
                    <a:pt x="5708" y="204"/>
                    <a:pt x="5719" y="221"/>
                  </a:cubicBezTo>
                  <a:cubicBezTo>
                    <a:pt x="5727" y="235"/>
                    <a:pt x="5731" y="248"/>
                    <a:pt x="5731" y="261"/>
                  </a:cubicBezTo>
                  <a:cubicBezTo>
                    <a:pt x="5731" y="317"/>
                    <a:pt x="5731" y="317"/>
                    <a:pt x="5731" y="317"/>
                  </a:cubicBezTo>
                  <a:cubicBezTo>
                    <a:pt x="5731" y="343"/>
                    <a:pt x="5728" y="361"/>
                    <a:pt x="5720" y="371"/>
                  </a:cubicBezTo>
                  <a:cubicBezTo>
                    <a:pt x="5712" y="382"/>
                    <a:pt x="5697" y="389"/>
                    <a:pt x="5676" y="392"/>
                  </a:cubicBezTo>
                  <a:cubicBezTo>
                    <a:pt x="5670" y="393"/>
                    <a:pt x="5668" y="395"/>
                    <a:pt x="5668" y="399"/>
                  </a:cubicBezTo>
                  <a:cubicBezTo>
                    <a:pt x="5668" y="405"/>
                    <a:pt x="5670" y="409"/>
                    <a:pt x="5674" y="409"/>
                  </a:cubicBezTo>
                  <a:cubicBezTo>
                    <a:pt x="5678" y="409"/>
                    <a:pt x="5684" y="408"/>
                    <a:pt x="5692" y="407"/>
                  </a:cubicBezTo>
                  <a:cubicBezTo>
                    <a:pt x="5704" y="404"/>
                    <a:pt x="5728" y="403"/>
                    <a:pt x="5764" y="403"/>
                  </a:cubicBezTo>
                  <a:cubicBezTo>
                    <a:pt x="5779" y="403"/>
                    <a:pt x="5791" y="404"/>
                    <a:pt x="5798" y="405"/>
                  </a:cubicBezTo>
                  <a:cubicBezTo>
                    <a:pt x="5840" y="408"/>
                    <a:pt x="5840" y="408"/>
                    <a:pt x="5840" y="408"/>
                  </a:cubicBezTo>
                  <a:cubicBezTo>
                    <a:pt x="5845" y="409"/>
                    <a:pt x="5850" y="409"/>
                    <a:pt x="5855" y="409"/>
                  </a:cubicBezTo>
                  <a:cubicBezTo>
                    <a:pt x="5863" y="409"/>
                    <a:pt x="5868" y="406"/>
                    <a:pt x="5868" y="401"/>
                  </a:cubicBezTo>
                  <a:cubicBezTo>
                    <a:pt x="5868" y="395"/>
                    <a:pt x="5865" y="393"/>
                    <a:pt x="5858" y="392"/>
                  </a:cubicBezTo>
                  <a:cubicBezTo>
                    <a:pt x="5823" y="390"/>
                    <a:pt x="5803" y="378"/>
                    <a:pt x="5800" y="356"/>
                  </a:cubicBezTo>
                  <a:cubicBezTo>
                    <a:pt x="5799" y="337"/>
                    <a:pt x="5799" y="337"/>
                    <a:pt x="5799" y="337"/>
                  </a:cubicBezTo>
                  <a:cubicBezTo>
                    <a:pt x="5799" y="251"/>
                    <a:pt x="5799" y="251"/>
                    <a:pt x="5799" y="251"/>
                  </a:cubicBezTo>
                  <a:cubicBezTo>
                    <a:pt x="5799" y="241"/>
                    <a:pt x="5799" y="235"/>
                    <a:pt x="5800" y="231"/>
                  </a:cubicBezTo>
                  <a:close/>
                  <a:moveTo>
                    <a:pt x="6386" y="18"/>
                  </a:moveTo>
                  <a:cubicBezTo>
                    <a:pt x="6357" y="30"/>
                    <a:pt x="6333" y="46"/>
                    <a:pt x="6314" y="67"/>
                  </a:cubicBezTo>
                  <a:cubicBezTo>
                    <a:pt x="6298" y="85"/>
                    <a:pt x="6285" y="107"/>
                    <a:pt x="6275" y="133"/>
                  </a:cubicBezTo>
                  <a:cubicBezTo>
                    <a:pt x="6266" y="159"/>
                    <a:pt x="6261" y="185"/>
                    <a:pt x="6261" y="212"/>
                  </a:cubicBezTo>
                  <a:cubicBezTo>
                    <a:pt x="6261" y="273"/>
                    <a:pt x="6280" y="323"/>
                    <a:pt x="6318" y="359"/>
                  </a:cubicBezTo>
                  <a:cubicBezTo>
                    <a:pt x="6355" y="396"/>
                    <a:pt x="6406" y="415"/>
                    <a:pt x="6469" y="415"/>
                  </a:cubicBezTo>
                  <a:cubicBezTo>
                    <a:pt x="6534" y="415"/>
                    <a:pt x="6586" y="394"/>
                    <a:pt x="6624" y="351"/>
                  </a:cubicBezTo>
                  <a:cubicBezTo>
                    <a:pt x="6662" y="308"/>
                    <a:pt x="6681" y="255"/>
                    <a:pt x="6681" y="192"/>
                  </a:cubicBezTo>
                  <a:cubicBezTo>
                    <a:pt x="6681" y="135"/>
                    <a:pt x="6663" y="89"/>
                    <a:pt x="6625" y="53"/>
                  </a:cubicBezTo>
                  <a:cubicBezTo>
                    <a:pt x="6588" y="18"/>
                    <a:pt x="6539" y="0"/>
                    <a:pt x="6478" y="0"/>
                  </a:cubicBezTo>
                  <a:cubicBezTo>
                    <a:pt x="6446" y="0"/>
                    <a:pt x="6415" y="6"/>
                    <a:pt x="6386" y="18"/>
                  </a:cubicBezTo>
                  <a:close/>
                  <a:moveTo>
                    <a:pt x="6553" y="60"/>
                  </a:moveTo>
                  <a:cubicBezTo>
                    <a:pt x="6571" y="77"/>
                    <a:pt x="6586" y="100"/>
                    <a:pt x="6597" y="129"/>
                  </a:cubicBezTo>
                  <a:cubicBezTo>
                    <a:pt x="6608" y="159"/>
                    <a:pt x="6613" y="188"/>
                    <a:pt x="6613" y="219"/>
                  </a:cubicBezTo>
                  <a:cubicBezTo>
                    <a:pt x="6613" y="272"/>
                    <a:pt x="6602" y="314"/>
                    <a:pt x="6578" y="346"/>
                  </a:cubicBezTo>
                  <a:cubicBezTo>
                    <a:pt x="6554" y="377"/>
                    <a:pt x="6522" y="393"/>
                    <a:pt x="6482" y="393"/>
                  </a:cubicBezTo>
                  <a:cubicBezTo>
                    <a:pt x="6438" y="393"/>
                    <a:pt x="6402" y="374"/>
                    <a:pt x="6374" y="336"/>
                  </a:cubicBezTo>
                  <a:cubicBezTo>
                    <a:pt x="6347" y="297"/>
                    <a:pt x="6333" y="248"/>
                    <a:pt x="6333" y="187"/>
                  </a:cubicBezTo>
                  <a:cubicBezTo>
                    <a:pt x="6333" y="135"/>
                    <a:pt x="6344" y="95"/>
                    <a:pt x="6366" y="66"/>
                  </a:cubicBezTo>
                  <a:cubicBezTo>
                    <a:pt x="6388" y="37"/>
                    <a:pt x="6418" y="22"/>
                    <a:pt x="6457" y="22"/>
                  </a:cubicBezTo>
                  <a:cubicBezTo>
                    <a:pt x="6494" y="22"/>
                    <a:pt x="6526" y="35"/>
                    <a:pt x="6553" y="60"/>
                  </a:cubicBezTo>
                  <a:cubicBezTo>
                    <a:pt x="6553" y="60"/>
                    <a:pt x="6553" y="60"/>
                    <a:pt x="6553" y="60"/>
                  </a:cubicBezTo>
                  <a:close/>
                  <a:moveTo>
                    <a:pt x="6898" y="61"/>
                  </a:moveTo>
                  <a:cubicBezTo>
                    <a:pt x="6898" y="51"/>
                    <a:pt x="6900" y="43"/>
                    <a:pt x="6904" y="39"/>
                  </a:cubicBezTo>
                  <a:cubicBezTo>
                    <a:pt x="6909" y="35"/>
                    <a:pt x="6916" y="33"/>
                    <a:pt x="6928" y="33"/>
                  </a:cubicBezTo>
                  <a:cubicBezTo>
                    <a:pt x="6939" y="33"/>
                    <a:pt x="6939" y="33"/>
                    <a:pt x="6939" y="33"/>
                  </a:cubicBezTo>
                  <a:cubicBezTo>
                    <a:pt x="6977" y="33"/>
                    <a:pt x="6977" y="33"/>
                    <a:pt x="6977" y="33"/>
                  </a:cubicBezTo>
                  <a:cubicBezTo>
                    <a:pt x="7021" y="33"/>
                    <a:pt x="7046" y="46"/>
                    <a:pt x="7054" y="71"/>
                  </a:cubicBezTo>
                  <a:cubicBezTo>
                    <a:pt x="7055" y="74"/>
                    <a:pt x="7056" y="77"/>
                    <a:pt x="7056" y="81"/>
                  </a:cubicBezTo>
                  <a:cubicBezTo>
                    <a:pt x="7056" y="91"/>
                    <a:pt x="7056" y="91"/>
                    <a:pt x="7056" y="91"/>
                  </a:cubicBezTo>
                  <a:cubicBezTo>
                    <a:pt x="7056" y="97"/>
                    <a:pt x="7058" y="99"/>
                    <a:pt x="7062" y="99"/>
                  </a:cubicBezTo>
                  <a:cubicBezTo>
                    <a:pt x="7069" y="99"/>
                    <a:pt x="7073" y="91"/>
                    <a:pt x="7073" y="75"/>
                  </a:cubicBezTo>
                  <a:cubicBezTo>
                    <a:pt x="7073" y="72"/>
                    <a:pt x="7073" y="68"/>
                    <a:pt x="7072" y="64"/>
                  </a:cubicBezTo>
                  <a:cubicBezTo>
                    <a:pt x="7069" y="42"/>
                    <a:pt x="7069" y="42"/>
                    <a:pt x="7069" y="42"/>
                  </a:cubicBezTo>
                  <a:cubicBezTo>
                    <a:pt x="7069" y="40"/>
                    <a:pt x="7068" y="33"/>
                    <a:pt x="7067" y="20"/>
                  </a:cubicBezTo>
                  <a:cubicBezTo>
                    <a:pt x="7067" y="10"/>
                    <a:pt x="7064" y="5"/>
                    <a:pt x="7060" y="5"/>
                  </a:cubicBezTo>
                  <a:cubicBezTo>
                    <a:pt x="7055" y="5"/>
                    <a:pt x="7047" y="6"/>
                    <a:pt x="7037" y="6"/>
                  </a:cubicBezTo>
                  <a:cubicBezTo>
                    <a:pt x="7010" y="9"/>
                    <a:pt x="6983" y="10"/>
                    <a:pt x="6957" y="10"/>
                  </a:cubicBezTo>
                  <a:cubicBezTo>
                    <a:pt x="6880" y="10"/>
                    <a:pt x="6880" y="10"/>
                    <a:pt x="6880" y="10"/>
                  </a:cubicBezTo>
                  <a:cubicBezTo>
                    <a:pt x="6830" y="11"/>
                    <a:pt x="6830" y="11"/>
                    <a:pt x="6830" y="11"/>
                  </a:cubicBezTo>
                  <a:cubicBezTo>
                    <a:pt x="6817" y="11"/>
                    <a:pt x="6805" y="11"/>
                    <a:pt x="6793" y="10"/>
                  </a:cubicBezTo>
                  <a:cubicBezTo>
                    <a:pt x="6785" y="9"/>
                    <a:pt x="6780" y="9"/>
                    <a:pt x="6778" y="9"/>
                  </a:cubicBezTo>
                  <a:cubicBezTo>
                    <a:pt x="6771" y="9"/>
                    <a:pt x="6768" y="12"/>
                    <a:pt x="6768" y="17"/>
                  </a:cubicBezTo>
                  <a:cubicBezTo>
                    <a:pt x="6768" y="22"/>
                    <a:pt x="6770" y="24"/>
                    <a:pt x="6775" y="24"/>
                  </a:cubicBezTo>
                  <a:cubicBezTo>
                    <a:pt x="6794" y="25"/>
                    <a:pt x="6808" y="30"/>
                    <a:pt x="6818" y="39"/>
                  </a:cubicBezTo>
                  <a:cubicBezTo>
                    <a:pt x="6826" y="46"/>
                    <a:pt x="6831" y="62"/>
                    <a:pt x="6831" y="86"/>
                  </a:cubicBezTo>
                  <a:cubicBezTo>
                    <a:pt x="6831" y="326"/>
                    <a:pt x="6831" y="326"/>
                    <a:pt x="6831" y="326"/>
                  </a:cubicBezTo>
                  <a:cubicBezTo>
                    <a:pt x="6831" y="349"/>
                    <a:pt x="6829" y="366"/>
                    <a:pt x="6825" y="375"/>
                  </a:cubicBezTo>
                  <a:cubicBezTo>
                    <a:pt x="6821" y="385"/>
                    <a:pt x="6813" y="391"/>
                    <a:pt x="6801" y="395"/>
                  </a:cubicBezTo>
                  <a:cubicBezTo>
                    <a:pt x="6796" y="397"/>
                    <a:pt x="6793" y="400"/>
                    <a:pt x="6793" y="404"/>
                  </a:cubicBezTo>
                  <a:cubicBezTo>
                    <a:pt x="6793" y="409"/>
                    <a:pt x="6796" y="411"/>
                    <a:pt x="6802" y="411"/>
                  </a:cubicBezTo>
                  <a:cubicBezTo>
                    <a:pt x="6807" y="411"/>
                    <a:pt x="6817" y="410"/>
                    <a:pt x="6831" y="408"/>
                  </a:cubicBezTo>
                  <a:cubicBezTo>
                    <a:pt x="6842" y="407"/>
                    <a:pt x="6854" y="406"/>
                    <a:pt x="6869" y="406"/>
                  </a:cubicBezTo>
                  <a:cubicBezTo>
                    <a:pt x="6901" y="406"/>
                    <a:pt x="6901" y="406"/>
                    <a:pt x="6901" y="406"/>
                  </a:cubicBezTo>
                  <a:cubicBezTo>
                    <a:pt x="6922" y="406"/>
                    <a:pt x="6936" y="407"/>
                    <a:pt x="6943" y="407"/>
                  </a:cubicBezTo>
                  <a:cubicBezTo>
                    <a:pt x="6951" y="408"/>
                    <a:pt x="6956" y="409"/>
                    <a:pt x="6960" y="409"/>
                  </a:cubicBezTo>
                  <a:cubicBezTo>
                    <a:pt x="6964" y="409"/>
                    <a:pt x="6967" y="406"/>
                    <a:pt x="6967" y="401"/>
                  </a:cubicBezTo>
                  <a:cubicBezTo>
                    <a:pt x="6967" y="396"/>
                    <a:pt x="6964" y="393"/>
                    <a:pt x="6957" y="393"/>
                  </a:cubicBezTo>
                  <a:cubicBezTo>
                    <a:pt x="6935" y="391"/>
                    <a:pt x="6920" y="385"/>
                    <a:pt x="6913" y="376"/>
                  </a:cubicBezTo>
                  <a:cubicBezTo>
                    <a:pt x="6903" y="363"/>
                    <a:pt x="6898" y="341"/>
                    <a:pt x="6898" y="312"/>
                  </a:cubicBezTo>
                  <a:cubicBezTo>
                    <a:pt x="6898" y="278"/>
                    <a:pt x="6898" y="278"/>
                    <a:pt x="6898" y="278"/>
                  </a:cubicBezTo>
                  <a:cubicBezTo>
                    <a:pt x="6898" y="255"/>
                    <a:pt x="6898" y="255"/>
                    <a:pt x="6898" y="255"/>
                  </a:cubicBezTo>
                  <a:cubicBezTo>
                    <a:pt x="6898" y="230"/>
                    <a:pt x="6900" y="216"/>
                    <a:pt x="6904" y="213"/>
                  </a:cubicBezTo>
                  <a:cubicBezTo>
                    <a:pt x="6909" y="209"/>
                    <a:pt x="6926" y="207"/>
                    <a:pt x="6955" y="207"/>
                  </a:cubicBezTo>
                  <a:cubicBezTo>
                    <a:pt x="6977" y="207"/>
                    <a:pt x="6993" y="211"/>
                    <a:pt x="7002" y="218"/>
                  </a:cubicBezTo>
                  <a:cubicBezTo>
                    <a:pt x="7012" y="225"/>
                    <a:pt x="7018" y="238"/>
                    <a:pt x="7022" y="259"/>
                  </a:cubicBezTo>
                  <a:cubicBezTo>
                    <a:pt x="7023" y="264"/>
                    <a:pt x="7025" y="267"/>
                    <a:pt x="7029" y="267"/>
                  </a:cubicBezTo>
                  <a:cubicBezTo>
                    <a:pt x="7034" y="266"/>
                    <a:pt x="7037" y="264"/>
                    <a:pt x="7037" y="260"/>
                  </a:cubicBezTo>
                  <a:cubicBezTo>
                    <a:pt x="7037" y="257"/>
                    <a:pt x="7037" y="253"/>
                    <a:pt x="7036" y="247"/>
                  </a:cubicBezTo>
                  <a:cubicBezTo>
                    <a:pt x="7032" y="192"/>
                    <a:pt x="7032" y="192"/>
                    <a:pt x="7032" y="192"/>
                  </a:cubicBezTo>
                  <a:cubicBezTo>
                    <a:pt x="7031" y="177"/>
                    <a:pt x="7030" y="164"/>
                    <a:pt x="7030" y="153"/>
                  </a:cubicBezTo>
                  <a:cubicBezTo>
                    <a:pt x="7030" y="149"/>
                    <a:pt x="7030" y="146"/>
                    <a:pt x="7030" y="144"/>
                  </a:cubicBezTo>
                  <a:cubicBezTo>
                    <a:pt x="7031" y="140"/>
                    <a:pt x="7031" y="138"/>
                    <a:pt x="7031" y="136"/>
                  </a:cubicBezTo>
                  <a:cubicBezTo>
                    <a:pt x="7031" y="131"/>
                    <a:pt x="7028" y="129"/>
                    <a:pt x="7022" y="129"/>
                  </a:cubicBezTo>
                  <a:cubicBezTo>
                    <a:pt x="7020" y="129"/>
                    <a:pt x="7018" y="131"/>
                    <a:pt x="7016" y="135"/>
                  </a:cubicBezTo>
                  <a:cubicBezTo>
                    <a:pt x="7009" y="154"/>
                    <a:pt x="7001" y="166"/>
                    <a:pt x="6994" y="172"/>
                  </a:cubicBezTo>
                  <a:cubicBezTo>
                    <a:pt x="6987" y="178"/>
                    <a:pt x="6976" y="181"/>
                    <a:pt x="6961" y="181"/>
                  </a:cubicBezTo>
                  <a:cubicBezTo>
                    <a:pt x="6930" y="182"/>
                    <a:pt x="6930" y="182"/>
                    <a:pt x="6930" y="182"/>
                  </a:cubicBezTo>
                  <a:cubicBezTo>
                    <a:pt x="6919" y="182"/>
                    <a:pt x="6919" y="182"/>
                    <a:pt x="6919" y="182"/>
                  </a:cubicBezTo>
                  <a:cubicBezTo>
                    <a:pt x="6910" y="182"/>
                    <a:pt x="6905" y="180"/>
                    <a:pt x="6902" y="176"/>
                  </a:cubicBezTo>
                  <a:cubicBezTo>
                    <a:pt x="6899" y="173"/>
                    <a:pt x="6898" y="165"/>
                    <a:pt x="6898" y="154"/>
                  </a:cubicBezTo>
                  <a:cubicBezTo>
                    <a:pt x="6898" y="61"/>
                    <a:pt x="6898" y="61"/>
                    <a:pt x="6898" y="61"/>
                  </a:cubicBezTo>
                  <a:close/>
                  <a:moveTo>
                    <a:pt x="186" y="1800"/>
                  </a:moveTo>
                  <a:cubicBezTo>
                    <a:pt x="186" y="1777"/>
                    <a:pt x="188" y="1762"/>
                    <a:pt x="192" y="1756"/>
                  </a:cubicBezTo>
                  <a:cubicBezTo>
                    <a:pt x="196" y="1749"/>
                    <a:pt x="207" y="1743"/>
                    <a:pt x="224" y="1739"/>
                  </a:cubicBezTo>
                  <a:cubicBezTo>
                    <a:pt x="228" y="1738"/>
                    <a:pt x="231" y="1735"/>
                    <a:pt x="231" y="1732"/>
                  </a:cubicBezTo>
                  <a:cubicBezTo>
                    <a:pt x="231" y="1726"/>
                    <a:pt x="228" y="1724"/>
                    <a:pt x="222" y="1724"/>
                  </a:cubicBezTo>
                  <a:cubicBezTo>
                    <a:pt x="219" y="1724"/>
                    <a:pt x="215" y="1725"/>
                    <a:pt x="210" y="1725"/>
                  </a:cubicBezTo>
                  <a:cubicBezTo>
                    <a:pt x="191" y="1727"/>
                    <a:pt x="171" y="1728"/>
                    <a:pt x="148" y="1728"/>
                  </a:cubicBezTo>
                  <a:cubicBezTo>
                    <a:pt x="121" y="1728"/>
                    <a:pt x="98" y="1727"/>
                    <a:pt x="78" y="1725"/>
                  </a:cubicBezTo>
                  <a:cubicBezTo>
                    <a:pt x="73" y="1724"/>
                    <a:pt x="68" y="1724"/>
                    <a:pt x="63" y="1724"/>
                  </a:cubicBezTo>
                  <a:cubicBezTo>
                    <a:pt x="58" y="1724"/>
                    <a:pt x="55" y="1726"/>
                    <a:pt x="55" y="1731"/>
                  </a:cubicBezTo>
                  <a:cubicBezTo>
                    <a:pt x="55" y="1735"/>
                    <a:pt x="56" y="1738"/>
                    <a:pt x="57" y="1739"/>
                  </a:cubicBezTo>
                  <a:cubicBezTo>
                    <a:pt x="58" y="1741"/>
                    <a:pt x="61" y="1742"/>
                    <a:pt x="65" y="1742"/>
                  </a:cubicBezTo>
                  <a:cubicBezTo>
                    <a:pt x="80" y="1744"/>
                    <a:pt x="92" y="1747"/>
                    <a:pt x="100" y="1753"/>
                  </a:cubicBezTo>
                  <a:cubicBezTo>
                    <a:pt x="108" y="1758"/>
                    <a:pt x="114" y="1766"/>
                    <a:pt x="117" y="1776"/>
                  </a:cubicBezTo>
                  <a:cubicBezTo>
                    <a:pt x="119" y="1793"/>
                    <a:pt x="119" y="1793"/>
                    <a:pt x="119" y="1793"/>
                  </a:cubicBezTo>
                  <a:cubicBezTo>
                    <a:pt x="119" y="1804"/>
                    <a:pt x="119" y="1804"/>
                    <a:pt x="119" y="1804"/>
                  </a:cubicBezTo>
                  <a:cubicBezTo>
                    <a:pt x="119" y="2038"/>
                    <a:pt x="119" y="2038"/>
                    <a:pt x="119" y="2038"/>
                  </a:cubicBezTo>
                  <a:cubicBezTo>
                    <a:pt x="119" y="2063"/>
                    <a:pt x="116" y="2080"/>
                    <a:pt x="111" y="2090"/>
                  </a:cubicBezTo>
                  <a:cubicBezTo>
                    <a:pt x="106" y="2101"/>
                    <a:pt x="96" y="2107"/>
                    <a:pt x="82" y="2109"/>
                  </a:cubicBezTo>
                  <a:cubicBezTo>
                    <a:pt x="77" y="2110"/>
                    <a:pt x="74" y="2112"/>
                    <a:pt x="74" y="2116"/>
                  </a:cubicBezTo>
                  <a:cubicBezTo>
                    <a:pt x="74" y="2122"/>
                    <a:pt x="78" y="2125"/>
                    <a:pt x="86" y="2125"/>
                  </a:cubicBezTo>
                  <a:cubicBezTo>
                    <a:pt x="93" y="2125"/>
                    <a:pt x="103" y="2124"/>
                    <a:pt x="116" y="2123"/>
                  </a:cubicBezTo>
                  <a:cubicBezTo>
                    <a:pt x="135" y="2121"/>
                    <a:pt x="156" y="2120"/>
                    <a:pt x="178" y="2120"/>
                  </a:cubicBezTo>
                  <a:cubicBezTo>
                    <a:pt x="194" y="2120"/>
                    <a:pt x="207" y="2121"/>
                    <a:pt x="218" y="2123"/>
                  </a:cubicBezTo>
                  <a:cubicBezTo>
                    <a:pt x="226" y="2124"/>
                    <a:pt x="232" y="2125"/>
                    <a:pt x="236" y="2125"/>
                  </a:cubicBezTo>
                  <a:cubicBezTo>
                    <a:pt x="243" y="2125"/>
                    <a:pt x="246" y="2122"/>
                    <a:pt x="246" y="2116"/>
                  </a:cubicBezTo>
                  <a:cubicBezTo>
                    <a:pt x="246" y="2111"/>
                    <a:pt x="240" y="2108"/>
                    <a:pt x="230" y="2107"/>
                  </a:cubicBezTo>
                  <a:cubicBezTo>
                    <a:pt x="214" y="2106"/>
                    <a:pt x="202" y="2099"/>
                    <a:pt x="196" y="2085"/>
                  </a:cubicBezTo>
                  <a:cubicBezTo>
                    <a:pt x="189" y="2072"/>
                    <a:pt x="186" y="2050"/>
                    <a:pt x="186" y="2018"/>
                  </a:cubicBezTo>
                  <a:cubicBezTo>
                    <a:pt x="186" y="2006"/>
                    <a:pt x="186" y="2006"/>
                    <a:pt x="186" y="2006"/>
                  </a:cubicBezTo>
                  <a:cubicBezTo>
                    <a:pt x="186" y="1989"/>
                    <a:pt x="187" y="1978"/>
                    <a:pt x="188" y="1973"/>
                  </a:cubicBezTo>
                  <a:cubicBezTo>
                    <a:pt x="189" y="1967"/>
                    <a:pt x="192" y="1962"/>
                    <a:pt x="197" y="1957"/>
                  </a:cubicBezTo>
                  <a:cubicBezTo>
                    <a:pt x="210" y="1945"/>
                    <a:pt x="210" y="1945"/>
                    <a:pt x="210" y="1945"/>
                  </a:cubicBezTo>
                  <a:cubicBezTo>
                    <a:pt x="219" y="1936"/>
                    <a:pt x="219" y="1936"/>
                    <a:pt x="219" y="1936"/>
                  </a:cubicBezTo>
                  <a:cubicBezTo>
                    <a:pt x="222" y="1933"/>
                    <a:pt x="225" y="1931"/>
                    <a:pt x="227" y="1931"/>
                  </a:cubicBezTo>
                  <a:cubicBezTo>
                    <a:pt x="231" y="1931"/>
                    <a:pt x="235" y="1936"/>
                    <a:pt x="241" y="1944"/>
                  </a:cubicBezTo>
                  <a:cubicBezTo>
                    <a:pt x="247" y="1955"/>
                    <a:pt x="263" y="1978"/>
                    <a:pt x="290" y="2013"/>
                  </a:cubicBezTo>
                  <a:cubicBezTo>
                    <a:pt x="316" y="2048"/>
                    <a:pt x="338" y="2076"/>
                    <a:pt x="354" y="2096"/>
                  </a:cubicBezTo>
                  <a:cubicBezTo>
                    <a:pt x="361" y="2104"/>
                    <a:pt x="365" y="2108"/>
                    <a:pt x="366" y="2109"/>
                  </a:cubicBezTo>
                  <a:cubicBezTo>
                    <a:pt x="374" y="2120"/>
                    <a:pt x="383" y="2125"/>
                    <a:pt x="393" y="2125"/>
                  </a:cubicBezTo>
                  <a:cubicBezTo>
                    <a:pt x="396" y="2125"/>
                    <a:pt x="404" y="2124"/>
                    <a:pt x="416" y="2122"/>
                  </a:cubicBezTo>
                  <a:cubicBezTo>
                    <a:pt x="423" y="2121"/>
                    <a:pt x="429" y="2121"/>
                    <a:pt x="436" y="2121"/>
                  </a:cubicBezTo>
                  <a:cubicBezTo>
                    <a:pt x="449" y="2121"/>
                    <a:pt x="465" y="2122"/>
                    <a:pt x="484" y="2124"/>
                  </a:cubicBezTo>
                  <a:cubicBezTo>
                    <a:pt x="487" y="2124"/>
                    <a:pt x="490" y="2125"/>
                    <a:pt x="492" y="2125"/>
                  </a:cubicBezTo>
                  <a:cubicBezTo>
                    <a:pt x="498" y="2125"/>
                    <a:pt x="501" y="2122"/>
                    <a:pt x="501" y="2117"/>
                  </a:cubicBezTo>
                  <a:cubicBezTo>
                    <a:pt x="502" y="2113"/>
                    <a:pt x="499" y="2109"/>
                    <a:pt x="494" y="2108"/>
                  </a:cubicBezTo>
                  <a:cubicBezTo>
                    <a:pt x="488" y="2106"/>
                    <a:pt x="488" y="2106"/>
                    <a:pt x="488" y="2106"/>
                  </a:cubicBezTo>
                  <a:cubicBezTo>
                    <a:pt x="460" y="2098"/>
                    <a:pt x="439" y="2087"/>
                    <a:pt x="423" y="2071"/>
                  </a:cubicBezTo>
                  <a:cubicBezTo>
                    <a:pt x="401" y="2049"/>
                    <a:pt x="366" y="2005"/>
                    <a:pt x="318" y="1938"/>
                  </a:cubicBezTo>
                  <a:cubicBezTo>
                    <a:pt x="297" y="1909"/>
                    <a:pt x="297" y="1909"/>
                    <a:pt x="297" y="1909"/>
                  </a:cubicBezTo>
                  <a:cubicBezTo>
                    <a:pt x="288" y="1897"/>
                    <a:pt x="283" y="1889"/>
                    <a:pt x="283" y="1884"/>
                  </a:cubicBezTo>
                  <a:cubicBezTo>
                    <a:pt x="283" y="1878"/>
                    <a:pt x="292" y="1867"/>
                    <a:pt x="308" y="1854"/>
                  </a:cubicBezTo>
                  <a:cubicBezTo>
                    <a:pt x="313" y="1849"/>
                    <a:pt x="324" y="1840"/>
                    <a:pt x="338" y="1826"/>
                  </a:cubicBezTo>
                  <a:cubicBezTo>
                    <a:pt x="370" y="1796"/>
                    <a:pt x="395" y="1774"/>
                    <a:pt x="412" y="1762"/>
                  </a:cubicBezTo>
                  <a:cubicBezTo>
                    <a:pt x="430" y="1750"/>
                    <a:pt x="445" y="1743"/>
                    <a:pt x="459" y="1741"/>
                  </a:cubicBezTo>
                  <a:cubicBezTo>
                    <a:pt x="467" y="1739"/>
                    <a:pt x="471" y="1736"/>
                    <a:pt x="471" y="1732"/>
                  </a:cubicBezTo>
                  <a:cubicBezTo>
                    <a:pt x="471" y="1726"/>
                    <a:pt x="468" y="1723"/>
                    <a:pt x="461" y="1723"/>
                  </a:cubicBezTo>
                  <a:cubicBezTo>
                    <a:pt x="453" y="1723"/>
                    <a:pt x="440" y="1725"/>
                    <a:pt x="420" y="1727"/>
                  </a:cubicBezTo>
                  <a:cubicBezTo>
                    <a:pt x="411" y="1728"/>
                    <a:pt x="403" y="1728"/>
                    <a:pt x="397" y="1728"/>
                  </a:cubicBezTo>
                  <a:cubicBezTo>
                    <a:pt x="388" y="1728"/>
                    <a:pt x="374" y="1727"/>
                    <a:pt x="353" y="1725"/>
                  </a:cubicBezTo>
                  <a:cubicBezTo>
                    <a:pt x="344" y="1724"/>
                    <a:pt x="336" y="1723"/>
                    <a:pt x="328" y="1723"/>
                  </a:cubicBezTo>
                  <a:cubicBezTo>
                    <a:pt x="321" y="1723"/>
                    <a:pt x="317" y="1726"/>
                    <a:pt x="317" y="1731"/>
                  </a:cubicBezTo>
                  <a:cubicBezTo>
                    <a:pt x="317" y="1736"/>
                    <a:pt x="321" y="1739"/>
                    <a:pt x="327" y="1739"/>
                  </a:cubicBezTo>
                  <a:cubicBezTo>
                    <a:pt x="335" y="1739"/>
                    <a:pt x="342" y="1741"/>
                    <a:pt x="347" y="1744"/>
                  </a:cubicBezTo>
                  <a:cubicBezTo>
                    <a:pt x="352" y="1748"/>
                    <a:pt x="354" y="1752"/>
                    <a:pt x="354" y="1758"/>
                  </a:cubicBezTo>
                  <a:cubicBezTo>
                    <a:pt x="354" y="1776"/>
                    <a:pt x="328" y="1808"/>
                    <a:pt x="274" y="1856"/>
                  </a:cubicBezTo>
                  <a:cubicBezTo>
                    <a:pt x="233" y="1893"/>
                    <a:pt x="233" y="1893"/>
                    <a:pt x="233" y="1893"/>
                  </a:cubicBezTo>
                  <a:cubicBezTo>
                    <a:pt x="205" y="1918"/>
                    <a:pt x="205" y="1918"/>
                    <a:pt x="205" y="1918"/>
                  </a:cubicBezTo>
                  <a:cubicBezTo>
                    <a:pt x="197" y="1924"/>
                    <a:pt x="193" y="1927"/>
                    <a:pt x="191" y="1927"/>
                  </a:cubicBezTo>
                  <a:cubicBezTo>
                    <a:pt x="188" y="1927"/>
                    <a:pt x="186" y="1923"/>
                    <a:pt x="186" y="1916"/>
                  </a:cubicBezTo>
                  <a:cubicBezTo>
                    <a:pt x="186" y="1810"/>
                    <a:pt x="186" y="1810"/>
                    <a:pt x="186" y="1810"/>
                  </a:cubicBezTo>
                  <a:cubicBezTo>
                    <a:pt x="186" y="1800"/>
                    <a:pt x="186" y="1800"/>
                    <a:pt x="186" y="1800"/>
                  </a:cubicBezTo>
                  <a:close/>
                  <a:moveTo>
                    <a:pt x="710" y="1774"/>
                  </a:moveTo>
                  <a:cubicBezTo>
                    <a:pt x="690" y="1750"/>
                    <a:pt x="690" y="1750"/>
                    <a:pt x="690" y="1750"/>
                  </a:cubicBezTo>
                  <a:cubicBezTo>
                    <a:pt x="679" y="1737"/>
                    <a:pt x="672" y="1729"/>
                    <a:pt x="668" y="1726"/>
                  </a:cubicBezTo>
                  <a:cubicBezTo>
                    <a:pt x="665" y="1724"/>
                    <a:pt x="660" y="1722"/>
                    <a:pt x="654" y="1722"/>
                  </a:cubicBezTo>
                  <a:cubicBezTo>
                    <a:pt x="650" y="1722"/>
                    <a:pt x="644" y="1723"/>
                    <a:pt x="638" y="1723"/>
                  </a:cubicBezTo>
                  <a:cubicBezTo>
                    <a:pt x="621" y="1725"/>
                    <a:pt x="604" y="1726"/>
                    <a:pt x="589" y="1726"/>
                  </a:cubicBezTo>
                  <a:cubicBezTo>
                    <a:pt x="577" y="1726"/>
                    <a:pt x="577" y="1726"/>
                    <a:pt x="577" y="1726"/>
                  </a:cubicBezTo>
                  <a:cubicBezTo>
                    <a:pt x="557" y="1725"/>
                    <a:pt x="557" y="1725"/>
                    <a:pt x="557" y="1725"/>
                  </a:cubicBezTo>
                  <a:cubicBezTo>
                    <a:pt x="550" y="1725"/>
                    <a:pt x="547" y="1728"/>
                    <a:pt x="547" y="1734"/>
                  </a:cubicBezTo>
                  <a:cubicBezTo>
                    <a:pt x="547" y="1738"/>
                    <a:pt x="550" y="1741"/>
                    <a:pt x="556" y="1741"/>
                  </a:cubicBezTo>
                  <a:cubicBezTo>
                    <a:pt x="600" y="1744"/>
                    <a:pt x="622" y="1775"/>
                    <a:pt x="622" y="1835"/>
                  </a:cubicBezTo>
                  <a:cubicBezTo>
                    <a:pt x="622" y="1961"/>
                    <a:pt x="622" y="1961"/>
                    <a:pt x="622" y="1961"/>
                  </a:cubicBezTo>
                  <a:cubicBezTo>
                    <a:pt x="620" y="2031"/>
                    <a:pt x="620" y="2031"/>
                    <a:pt x="620" y="2031"/>
                  </a:cubicBezTo>
                  <a:cubicBezTo>
                    <a:pt x="620" y="2054"/>
                    <a:pt x="617" y="2073"/>
                    <a:pt x="610" y="2085"/>
                  </a:cubicBezTo>
                  <a:cubicBezTo>
                    <a:pt x="604" y="2098"/>
                    <a:pt x="593" y="2107"/>
                    <a:pt x="579" y="2111"/>
                  </a:cubicBezTo>
                  <a:cubicBezTo>
                    <a:pt x="573" y="2112"/>
                    <a:pt x="571" y="2115"/>
                    <a:pt x="571" y="2119"/>
                  </a:cubicBezTo>
                  <a:cubicBezTo>
                    <a:pt x="571" y="2124"/>
                    <a:pt x="573" y="2126"/>
                    <a:pt x="578" y="2126"/>
                  </a:cubicBezTo>
                  <a:cubicBezTo>
                    <a:pt x="582" y="2126"/>
                    <a:pt x="587" y="2126"/>
                    <a:pt x="593" y="2124"/>
                  </a:cubicBezTo>
                  <a:cubicBezTo>
                    <a:pt x="609" y="2122"/>
                    <a:pt x="626" y="2120"/>
                    <a:pt x="646" y="2120"/>
                  </a:cubicBezTo>
                  <a:cubicBezTo>
                    <a:pt x="666" y="2120"/>
                    <a:pt x="684" y="2122"/>
                    <a:pt x="700" y="2124"/>
                  </a:cubicBezTo>
                  <a:cubicBezTo>
                    <a:pt x="706" y="2125"/>
                    <a:pt x="709" y="2125"/>
                    <a:pt x="712" y="2125"/>
                  </a:cubicBezTo>
                  <a:cubicBezTo>
                    <a:pt x="718" y="2125"/>
                    <a:pt x="721" y="2123"/>
                    <a:pt x="721" y="2117"/>
                  </a:cubicBezTo>
                  <a:cubicBezTo>
                    <a:pt x="721" y="2112"/>
                    <a:pt x="718" y="2110"/>
                    <a:pt x="712" y="2109"/>
                  </a:cubicBezTo>
                  <a:cubicBezTo>
                    <a:pt x="680" y="2106"/>
                    <a:pt x="662" y="2094"/>
                    <a:pt x="655" y="2072"/>
                  </a:cubicBezTo>
                  <a:cubicBezTo>
                    <a:pt x="649" y="2052"/>
                    <a:pt x="646" y="2011"/>
                    <a:pt x="646" y="1951"/>
                  </a:cubicBezTo>
                  <a:cubicBezTo>
                    <a:pt x="646" y="1838"/>
                    <a:pt x="646" y="1838"/>
                    <a:pt x="646" y="1838"/>
                  </a:cubicBezTo>
                  <a:cubicBezTo>
                    <a:pt x="646" y="1830"/>
                    <a:pt x="646" y="1830"/>
                    <a:pt x="646" y="1830"/>
                  </a:cubicBezTo>
                  <a:cubicBezTo>
                    <a:pt x="646" y="1821"/>
                    <a:pt x="649" y="1816"/>
                    <a:pt x="653" y="1816"/>
                  </a:cubicBezTo>
                  <a:cubicBezTo>
                    <a:pt x="655" y="1816"/>
                    <a:pt x="658" y="1819"/>
                    <a:pt x="663" y="1824"/>
                  </a:cubicBezTo>
                  <a:cubicBezTo>
                    <a:pt x="928" y="2119"/>
                    <a:pt x="928" y="2119"/>
                    <a:pt x="928" y="2119"/>
                  </a:cubicBezTo>
                  <a:cubicBezTo>
                    <a:pt x="932" y="2123"/>
                    <a:pt x="935" y="2125"/>
                    <a:pt x="939" y="2125"/>
                  </a:cubicBezTo>
                  <a:cubicBezTo>
                    <a:pt x="943" y="2125"/>
                    <a:pt x="945" y="2123"/>
                    <a:pt x="945" y="2117"/>
                  </a:cubicBezTo>
                  <a:cubicBezTo>
                    <a:pt x="944" y="2081"/>
                    <a:pt x="944" y="2081"/>
                    <a:pt x="944" y="2081"/>
                  </a:cubicBezTo>
                  <a:cubicBezTo>
                    <a:pt x="943" y="2059"/>
                    <a:pt x="943" y="2059"/>
                    <a:pt x="943" y="2059"/>
                  </a:cubicBezTo>
                  <a:cubicBezTo>
                    <a:pt x="944" y="2026"/>
                    <a:pt x="944" y="2026"/>
                    <a:pt x="944" y="2026"/>
                  </a:cubicBezTo>
                  <a:cubicBezTo>
                    <a:pt x="945" y="2001"/>
                    <a:pt x="945" y="2001"/>
                    <a:pt x="945" y="2001"/>
                  </a:cubicBezTo>
                  <a:cubicBezTo>
                    <a:pt x="949" y="1819"/>
                    <a:pt x="949" y="1819"/>
                    <a:pt x="949" y="1819"/>
                  </a:cubicBezTo>
                  <a:cubicBezTo>
                    <a:pt x="949" y="1805"/>
                    <a:pt x="949" y="1805"/>
                    <a:pt x="949" y="1805"/>
                  </a:cubicBezTo>
                  <a:cubicBezTo>
                    <a:pt x="949" y="1765"/>
                    <a:pt x="962" y="1743"/>
                    <a:pt x="987" y="1738"/>
                  </a:cubicBezTo>
                  <a:cubicBezTo>
                    <a:pt x="993" y="1737"/>
                    <a:pt x="996" y="1734"/>
                    <a:pt x="996" y="1729"/>
                  </a:cubicBezTo>
                  <a:cubicBezTo>
                    <a:pt x="996" y="1724"/>
                    <a:pt x="993" y="1721"/>
                    <a:pt x="987" y="1721"/>
                  </a:cubicBezTo>
                  <a:cubicBezTo>
                    <a:pt x="985" y="1721"/>
                    <a:pt x="982" y="1721"/>
                    <a:pt x="978" y="1722"/>
                  </a:cubicBezTo>
                  <a:cubicBezTo>
                    <a:pt x="949" y="1725"/>
                    <a:pt x="928" y="1727"/>
                    <a:pt x="914" y="1727"/>
                  </a:cubicBezTo>
                  <a:cubicBezTo>
                    <a:pt x="908" y="1727"/>
                    <a:pt x="899" y="1727"/>
                    <a:pt x="889" y="1726"/>
                  </a:cubicBezTo>
                  <a:cubicBezTo>
                    <a:pt x="873" y="1724"/>
                    <a:pt x="862" y="1723"/>
                    <a:pt x="855" y="1723"/>
                  </a:cubicBezTo>
                  <a:cubicBezTo>
                    <a:pt x="849" y="1723"/>
                    <a:pt x="847" y="1725"/>
                    <a:pt x="847" y="1730"/>
                  </a:cubicBezTo>
                  <a:cubicBezTo>
                    <a:pt x="847" y="1734"/>
                    <a:pt x="850" y="1737"/>
                    <a:pt x="856" y="1737"/>
                  </a:cubicBezTo>
                  <a:cubicBezTo>
                    <a:pt x="883" y="1739"/>
                    <a:pt x="901" y="1748"/>
                    <a:pt x="911" y="1764"/>
                  </a:cubicBezTo>
                  <a:cubicBezTo>
                    <a:pt x="920" y="1780"/>
                    <a:pt x="924" y="1811"/>
                    <a:pt x="924" y="1857"/>
                  </a:cubicBezTo>
                  <a:cubicBezTo>
                    <a:pt x="924" y="1896"/>
                    <a:pt x="924" y="1937"/>
                    <a:pt x="922" y="1979"/>
                  </a:cubicBezTo>
                  <a:cubicBezTo>
                    <a:pt x="921" y="1991"/>
                    <a:pt x="919" y="1997"/>
                    <a:pt x="915" y="1997"/>
                  </a:cubicBezTo>
                  <a:cubicBezTo>
                    <a:pt x="911" y="1997"/>
                    <a:pt x="902" y="1990"/>
                    <a:pt x="889" y="1975"/>
                  </a:cubicBezTo>
                  <a:cubicBezTo>
                    <a:pt x="879" y="1964"/>
                    <a:pt x="879" y="1964"/>
                    <a:pt x="879" y="1964"/>
                  </a:cubicBezTo>
                  <a:cubicBezTo>
                    <a:pt x="725" y="1791"/>
                    <a:pt x="725" y="1791"/>
                    <a:pt x="725" y="1791"/>
                  </a:cubicBezTo>
                  <a:cubicBezTo>
                    <a:pt x="723" y="1789"/>
                    <a:pt x="718" y="1783"/>
                    <a:pt x="710" y="1774"/>
                  </a:cubicBezTo>
                  <a:cubicBezTo>
                    <a:pt x="710" y="1774"/>
                    <a:pt x="710" y="1774"/>
                    <a:pt x="710" y="1774"/>
                  </a:cubicBezTo>
                  <a:close/>
                  <a:moveTo>
                    <a:pt x="1190" y="1734"/>
                  </a:moveTo>
                  <a:cubicBezTo>
                    <a:pt x="1161" y="1746"/>
                    <a:pt x="1137" y="1762"/>
                    <a:pt x="1118" y="1783"/>
                  </a:cubicBezTo>
                  <a:cubicBezTo>
                    <a:pt x="1102" y="1801"/>
                    <a:pt x="1089" y="1823"/>
                    <a:pt x="1079" y="1849"/>
                  </a:cubicBezTo>
                  <a:cubicBezTo>
                    <a:pt x="1070" y="1875"/>
                    <a:pt x="1065" y="1902"/>
                    <a:pt x="1065" y="1928"/>
                  </a:cubicBezTo>
                  <a:cubicBezTo>
                    <a:pt x="1065" y="1990"/>
                    <a:pt x="1084" y="2039"/>
                    <a:pt x="1121" y="2076"/>
                  </a:cubicBezTo>
                  <a:cubicBezTo>
                    <a:pt x="1159" y="2113"/>
                    <a:pt x="1209" y="2131"/>
                    <a:pt x="1272" y="2131"/>
                  </a:cubicBezTo>
                  <a:cubicBezTo>
                    <a:pt x="1338" y="2131"/>
                    <a:pt x="1390" y="2110"/>
                    <a:pt x="1427" y="2067"/>
                  </a:cubicBezTo>
                  <a:cubicBezTo>
                    <a:pt x="1466" y="2024"/>
                    <a:pt x="1485" y="1971"/>
                    <a:pt x="1485" y="1909"/>
                  </a:cubicBezTo>
                  <a:cubicBezTo>
                    <a:pt x="1485" y="1851"/>
                    <a:pt x="1467" y="1805"/>
                    <a:pt x="1429" y="1770"/>
                  </a:cubicBezTo>
                  <a:cubicBezTo>
                    <a:pt x="1392" y="1734"/>
                    <a:pt x="1343" y="1717"/>
                    <a:pt x="1282" y="1717"/>
                  </a:cubicBezTo>
                  <a:cubicBezTo>
                    <a:pt x="1250" y="1717"/>
                    <a:pt x="1219" y="1723"/>
                    <a:pt x="1190" y="1734"/>
                  </a:cubicBezTo>
                  <a:close/>
                  <a:moveTo>
                    <a:pt x="1356" y="1777"/>
                  </a:moveTo>
                  <a:cubicBezTo>
                    <a:pt x="1375" y="1794"/>
                    <a:pt x="1390" y="1817"/>
                    <a:pt x="1401" y="1846"/>
                  </a:cubicBezTo>
                  <a:cubicBezTo>
                    <a:pt x="1412" y="1875"/>
                    <a:pt x="1417" y="1905"/>
                    <a:pt x="1417" y="1935"/>
                  </a:cubicBezTo>
                  <a:cubicBezTo>
                    <a:pt x="1417" y="1988"/>
                    <a:pt x="1405" y="2030"/>
                    <a:pt x="1381" y="2062"/>
                  </a:cubicBezTo>
                  <a:cubicBezTo>
                    <a:pt x="1358" y="2093"/>
                    <a:pt x="1326" y="2109"/>
                    <a:pt x="1286" y="2109"/>
                  </a:cubicBezTo>
                  <a:cubicBezTo>
                    <a:pt x="1242" y="2109"/>
                    <a:pt x="1206" y="2090"/>
                    <a:pt x="1178" y="2052"/>
                  </a:cubicBezTo>
                  <a:cubicBezTo>
                    <a:pt x="1151" y="2014"/>
                    <a:pt x="1137" y="1964"/>
                    <a:pt x="1137" y="1903"/>
                  </a:cubicBezTo>
                  <a:cubicBezTo>
                    <a:pt x="1137" y="1851"/>
                    <a:pt x="1148" y="1811"/>
                    <a:pt x="1170" y="1782"/>
                  </a:cubicBezTo>
                  <a:cubicBezTo>
                    <a:pt x="1192" y="1753"/>
                    <a:pt x="1222" y="1739"/>
                    <a:pt x="1261" y="1739"/>
                  </a:cubicBezTo>
                  <a:cubicBezTo>
                    <a:pt x="1298" y="1739"/>
                    <a:pt x="1330" y="1751"/>
                    <a:pt x="1356" y="1777"/>
                  </a:cubicBezTo>
                  <a:cubicBezTo>
                    <a:pt x="1356" y="1777"/>
                    <a:pt x="1356" y="1777"/>
                    <a:pt x="1356" y="1777"/>
                  </a:cubicBezTo>
                  <a:close/>
                  <a:moveTo>
                    <a:pt x="1793" y="1731"/>
                  </a:moveTo>
                  <a:cubicBezTo>
                    <a:pt x="1793" y="1736"/>
                    <a:pt x="1796" y="1739"/>
                    <a:pt x="1803" y="1740"/>
                  </a:cubicBezTo>
                  <a:cubicBezTo>
                    <a:pt x="1816" y="1742"/>
                    <a:pt x="1816" y="1742"/>
                    <a:pt x="1816" y="1742"/>
                  </a:cubicBezTo>
                  <a:cubicBezTo>
                    <a:pt x="1832" y="1745"/>
                    <a:pt x="1840" y="1752"/>
                    <a:pt x="1840" y="1765"/>
                  </a:cubicBezTo>
                  <a:cubicBezTo>
                    <a:pt x="1840" y="1772"/>
                    <a:pt x="1838" y="1778"/>
                    <a:pt x="1834" y="1785"/>
                  </a:cubicBezTo>
                  <a:cubicBezTo>
                    <a:pt x="1830" y="1791"/>
                    <a:pt x="1820" y="1803"/>
                    <a:pt x="1804" y="1822"/>
                  </a:cubicBezTo>
                  <a:cubicBezTo>
                    <a:pt x="1774" y="1858"/>
                    <a:pt x="1774" y="1858"/>
                    <a:pt x="1774" y="1858"/>
                  </a:cubicBezTo>
                  <a:cubicBezTo>
                    <a:pt x="1761" y="1874"/>
                    <a:pt x="1761" y="1874"/>
                    <a:pt x="1761" y="1874"/>
                  </a:cubicBezTo>
                  <a:cubicBezTo>
                    <a:pt x="1757" y="1877"/>
                    <a:pt x="1755" y="1879"/>
                    <a:pt x="1753" y="1879"/>
                  </a:cubicBezTo>
                  <a:cubicBezTo>
                    <a:pt x="1750" y="1879"/>
                    <a:pt x="1745" y="1875"/>
                    <a:pt x="1739" y="1866"/>
                  </a:cubicBezTo>
                  <a:cubicBezTo>
                    <a:pt x="1718" y="1836"/>
                    <a:pt x="1718" y="1836"/>
                    <a:pt x="1718" y="1836"/>
                  </a:cubicBezTo>
                  <a:cubicBezTo>
                    <a:pt x="1698" y="1808"/>
                    <a:pt x="1698" y="1808"/>
                    <a:pt x="1698" y="1808"/>
                  </a:cubicBezTo>
                  <a:cubicBezTo>
                    <a:pt x="1684" y="1787"/>
                    <a:pt x="1677" y="1771"/>
                    <a:pt x="1676" y="1760"/>
                  </a:cubicBezTo>
                  <a:cubicBezTo>
                    <a:pt x="1676" y="1755"/>
                    <a:pt x="1678" y="1750"/>
                    <a:pt x="1683" y="1746"/>
                  </a:cubicBezTo>
                  <a:cubicBezTo>
                    <a:pt x="1687" y="1742"/>
                    <a:pt x="1693" y="1739"/>
                    <a:pt x="1700" y="1738"/>
                  </a:cubicBezTo>
                  <a:cubicBezTo>
                    <a:pt x="1707" y="1738"/>
                    <a:pt x="1710" y="1734"/>
                    <a:pt x="1710" y="1729"/>
                  </a:cubicBezTo>
                  <a:cubicBezTo>
                    <a:pt x="1710" y="1724"/>
                    <a:pt x="1707" y="1721"/>
                    <a:pt x="1701" y="1721"/>
                  </a:cubicBezTo>
                  <a:cubicBezTo>
                    <a:pt x="1697" y="1721"/>
                    <a:pt x="1691" y="1722"/>
                    <a:pt x="1683" y="1723"/>
                  </a:cubicBezTo>
                  <a:cubicBezTo>
                    <a:pt x="1656" y="1726"/>
                    <a:pt x="1656" y="1726"/>
                    <a:pt x="1656" y="1726"/>
                  </a:cubicBezTo>
                  <a:cubicBezTo>
                    <a:pt x="1645" y="1727"/>
                    <a:pt x="1632" y="1727"/>
                    <a:pt x="1618" y="1727"/>
                  </a:cubicBezTo>
                  <a:cubicBezTo>
                    <a:pt x="1602" y="1727"/>
                    <a:pt x="1579" y="1726"/>
                    <a:pt x="1547" y="1724"/>
                  </a:cubicBezTo>
                  <a:cubicBezTo>
                    <a:pt x="1540" y="1723"/>
                    <a:pt x="1534" y="1723"/>
                    <a:pt x="1531" y="1723"/>
                  </a:cubicBezTo>
                  <a:cubicBezTo>
                    <a:pt x="1525" y="1723"/>
                    <a:pt x="1521" y="1726"/>
                    <a:pt x="1521" y="1731"/>
                  </a:cubicBezTo>
                  <a:cubicBezTo>
                    <a:pt x="1521" y="1737"/>
                    <a:pt x="1525" y="1740"/>
                    <a:pt x="1533" y="1741"/>
                  </a:cubicBezTo>
                  <a:cubicBezTo>
                    <a:pt x="1551" y="1745"/>
                    <a:pt x="1566" y="1752"/>
                    <a:pt x="1577" y="1763"/>
                  </a:cubicBezTo>
                  <a:cubicBezTo>
                    <a:pt x="1588" y="1774"/>
                    <a:pt x="1612" y="1805"/>
                    <a:pt x="1648" y="1856"/>
                  </a:cubicBezTo>
                  <a:cubicBezTo>
                    <a:pt x="1661" y="1874"/>
                    <a:pt x="1672" y="1889"/>
                    <a:pt x="1682" y="1901"/>
                  </a:cubicBezTo>
                  <a:cubicBezTo>
                    <a:pt x="1696" y="1920"/>
                    <a:pt x="1704" y="1932"/>
                    <a:pt x="1704" y="1936"/>
                  </a:cubicBezTo>
                  <a:cubicBezTo>
                    <a:pt x="1704" y="1940"/>
                    <a:pt x="1696" y="1950"/>
                    <a:pt x="1682" y="1965"/>
                  </a:cubicBezTo>
                  <a:cubicBezTo>
                    <a:pt x="1672" y="1975"/>
                    <a:pt x="1657" y="1994"/>
                    <a:pt x="1634" y="2021"/>
                  </a:cubicBezTo>
                  <a:cubicBezTo>
                    <a:pt x="1609" y="2052"/>
                    <a:pt x="1588" y="2073"/>
                    <a:pt x="1573" y="2086"/>
                  </a:cubicBezTo>
                  <a:cubicBezTo>
                    <a:pt x="1558" y="2098"/>
                    <a:pt x="1543" y="2106"/>
                    <a:pt x="1528" y="2109"/>
                  </a:cubicBezTo>
                  <a:cubicBezTo>
                    <a:pt x="1523" y="2110"/>
                    <a:pt x="1520" y="2113"/>
                    <a:pt x="1521" y="2117"/>
                  </a:cubicBezTo>
                  <a:cubicBezTo>
                    <a:pt x="1521" y="2119"/>
                    <a:pt x="1522" y="2121"/>
                    <a:pt x="1523" y="2122"/>
                  </a:cubicBezTo>
                  <a:cubicBezTo>
                    <a:pt x="1531" y="2123"/>
                    <a:pt x="1531" y="2123"/>
                    <a:pt x="1531" y="2123"/>
                  </a:cubicBezTo>
                  <a:cubicBezTo>
                    <a:pt x="1544" y="2123"/>
                    <a:pt x="1544" y="2123"/>
                    <a:pt x="1544" y="2123"/>
                  </a:cubicBezTo>
                  <a:cubicBezTo>
                    <a:pt x="1570" y="2122"/>
                    <a:pt x="1570" y="2122"/>
                    <a:pt x="1570" y="2122"/>
                  </a:cubicBezTo>
                  <a:cubicBezTo>
                    <a:pt x="1581" y="2121"/>
                    <a:pt x="1590" y="2121"/>
                    <a:pt x="1597" y="2121"/>
                  </a:cubicBezTo>
                  <a:cubicBezTo>
                    <a:pt x="1621" y="2121"/>
                    <a:pt x="1644" y="2122"/>
                    <a:pt x="1668" y="2124"/>
                  </a:cubicBezTo>
                  <a:cubicBezTo>
                    <a:pt x="1673" y="2125"/>
                    <a:pt x="1677" y="2125"/>
                    <a:pt x="1679" y="2125"/>
                  </a:cubicBezTo>
                  <a:cubicBezTo>
                    <a:pt x="1683" y="2125"/>
                    <a:pt x="1685" y="2123"/>
                    <a:pt x="1685" y="2118"/>
                  </a:cubicBezTo>
                  <a:cubicBezTo>
                    <a:pt x="1685" y="2113"/>
                    <a:pt x="1682" y="2110"/>
                    <a:pt x="1675" y="2110"/>
                  </a:cubicBezTo>
                  <a:cubicBezTo>
                    <a:pt x="1645" y="2107"/>
                    <a:pt x="1630" y="2098"/>
                    <a:pt x="1630" y="2082"/>
                  </a:cubicBezTo>
                  <a:cubicBezTo>
                    <a:pt x="1630" y="2068"/>
                    <a:pt x="1652" y="2035"/>
                    <a:pt x="1696" y="1985"/>
                  </a:cubicBezTo>
                  <a:cubicBezTo>
                    <a:pt x="1703" y="1977"/>
                    <a:pt x="1709" y="1970"/>
                    <a:pt x="1714" y="1964"/>
                  </a:cubicBezTo>
                  <a:cubicBezTo>
                    <a:pt x="1718" y="1961"/>
                    <a:pt x="1720" y="1959"/>
                    <a:pt x="1721" y="1959"/>
                  </a:cubicBezTo>
                  <a:cubicBezTo>
                    <a:pt x="1723" y="1959"/>
                    <a:pt x="1725" y="1961"/>
                    <a:pt x="1727" y="1964"/>
                  </a:cubicBezTo>
                  <a:cubicBezTo>
                    <a:pt x="1742" y="1983"/>
                    <a:pt x="1742" y="1983"/>
                    <a:pt x="1742" y="1983"/>
                  </a:cubicBezTo>
                  <a:cubicBezTo>
                    <a:pt x="1767" y="2015"/>
                    <a:pt x="1784" y="2039"/>
                    <a:pt x="1793" y="2054"/>
                  </a:cubicBezTo>
                  <a:cubicBezTo>
                    <a:pt x="1803" y="2069"/>
                    <a:pt x="1808" y="2079"/>
                    <a:pt x="1808" y="2086"/>
                  </a:cubicBezTo>
                  <a:cubicBezTo>
                    <a:pt x="1808" y="2100"/>
                    <a:pt x="1800" y="2107"/>
                    <a:pt x="1784" y="2108"/>
                  </a:cubicBezTo>
                  <a:cubicBezTo>
                    <a:pt x="1777" y="2109"/>
                    <a:pt x="1773" y="2112"/>
                    <a:pt x="1773" y="2117"/>
                  </a:cubicBezTo>
                  <a:cubicBezTo>
                    <a:pt x="1773" y="2122"/>
                    <a:pt x="1777" y="2125"/>
                    <a:pt x="1783" y="2125"/>
                  </a:cubicBezTo>
                  <a:cubicBezTo>
                    <a:pt x="1788" y="2125"/>
                    <a:pt x="1796" y="2124"/>
                    <a:pt x="1807" y="2124"/>
                  </a:cubicBezTo>
                  <a:cubicBezTo>
                    <a:pt x="1839" y="2122"/>
                    <a:pt x="1839" y="2122"/>
                    <a:pt x="1839" y="2122"/>
                  </a:cubicBezTo>
                  <a:cubicBezTo>
                    <a:pt x="1847" y="2121"/>
                    <a:pt x="1856" y="2121"/>
                    <a:pt x="1864" y="2121"/>
                  </a:cubicBezTo>
                  <a:cubicBezTo>
                    <a:pt x="1877" y="2121"/>
                    <a:pt x="1893" y="2121"/>
                    <a:pt x="1910" y="2123"/>
                  </a:cubicBezTo>
                  <a:cubicBezTo>
                    <a:pt x="1947" y="2126"/>
                    <a:pt x="1947" y="2126"/>
                    <a:pt x="1947" y="2126"/>
                  </a:cubicBezTo>
                  <a:cubicBezTo>
                    <a:pt x="1953" y="2126"/>
                    <a:pt x="1957" y="2126"/>
                    <a:pt x="1960" y="2126"/>
                  </a:cubicBezTo>
                  <a:cubicBezTo>
                    <a:pt x="1967" y="2126"/>
                    <a:pt x="1970" y="2124"/>
                    <a:pt x="1970" y="2118"/>
                  </a:cubicBezTo>
                  <a:cubicBezTo>
                    <a:pt x="1970" y="2112"/>
                    <a:pt x="1967" y="2109"/>
                    <a:pt x="1960" y="2109"/>
                  </a:cubicBezTo>
                  <a:cubicBezTo>
                    <a:pt x="1939" y="2107"/>
                    <a:pt x="1921" y="2099"/>
                    <a:pt x="1907" y="2085"/>
                  </a:cubicBezTo>
                  <a:cubicBezTo>
                    <a:pt x="1884" y="2063"/>
                    <a:pt x="1857" y="2029"/>
                    <a:pt x="1825" y="1983"/>
                  </a:cubicBezTo>
                  <a:cubicBezTo>
                    <a:pt x="1805" y="1954"/>
                    <a:pt x="1792" y="1936"/>
                    <a:pt x="1787" y="1930"/>
                  </a:cubicBezTo>
                  <a:cubicBezTo>
                    <a:pt x="1776" y="1915"/>
                    <a:pt x="1770" y="1906"/>
                    <a:pt x="1770" y="1903"/>
                  </a:cubicBezTo>
                  <a:cubicBezTo>
                    <a:pt x="1770" y="1899"/>
                    <a:pt x="1774" y="1893"/>
                    <a:pt x="1783" y="1884"/>
                  </a:cubicBezTo>
                  <a:cubicBezTo>
                    <a:pt x="1785" y="1881"/>
                    <a:pt x="1798" y="1866"/>
                    <a:pt x="1821" y="1838"/>
                  </a:cubicBezTo>
                  <a:cubicBezTo>
                    <a:pt x="1853" y="1801"/>
                    <a:pt x="1881" y="1772"/>
                    <a:pt x="1906" y="1753"/>
                  </a:cubicBezTo>
                  <a:cubicBezTo>
                    <a:pt x="1914" y="1746"/>
                    <a:pt x="1927" y="1741"/>
                    <a:pt x="1944" y="1738"/>
                  </a:cubicBezTo>
                  <a:cubicBezTo>
                    <a:pt x="1951" y="1737"/>
                    <a:pt x="1954" y="1734"/>
                    <a:pt x="1954" y="1729"/>
                  </a:cubicBezTo>
                  <a:cubicBezTo>
                    <a:pt x="1954" y="1724"/>
                    <a:pt x="1951" y="1721"/>
                    <a:pt x="1946" y="1721"/>
                  </a:cubicBezTo>
                  <a:cubicBezTo>
                    <a:pt x="1941" y="1721"/>
                    <a:pt x="1935" y="1722"/>
                    <a:pt x="1928" y="1722"/>
                  </a:cubicBezTo>
                  <a:cubicBezTo>
                    <a:pt x="1892" y="1725"/>
                    <a:pt x="1892" y="1725"/>
                    <a:pt x="1892" y="1725"/>
                  </a:cubicBezTo>
                  <a:cubicBezTo>
                    <a:pt x="1883" y="1726"/>
                    <a:pt x="1874" y="1726"/>
                    <a:pt x="1865" y="1726"/>
                  </a:cubicBezTo>
                  <a:cubicBezTo>
                    <a:pt x="1849" y="1726"/>
                    <a:pt x="1832" y="1725"/>
                    <a:pt x="1814" y="1724"/>
                  </a:cubicBezTo>
                  <a:cubicBezTo>
                    <a:pt x="1809" y="1723"/>
                    <a:pt x="1806" y="1723"/>
                    <a:pt x="1803" y="1723"/>
                  </a:cubicBezTo>
                  <a:cubicBezTo>
                    <a:pt x="1797" y="1723"/>
                    <a:pt x="1794" y="1726"/>
                    <a:pt x="1793" y="1731"/>
                  </a:cubicBezTo>
                  <a:cubicBezTo>
                    <a:pt x="1793" y="1731"/>
                    <a:pt x="1793" y="1731"/>
                    <a:pt x="1793" y="1731"/>
                  </a:cubicBezTo>
                  <a:close/>
                  <a:moveTo>
                    <a:pt x="2158" y="1765"/>
                  </a:moveTo>
                  <a:cubicBezTo>
                    <a:pt x="2158" y="1750"/>
                    <a:pt x="2165" y="1742"/>
                    <a:pt x="2179" y="1739"/>
                  </a:cubicBezTo>
                  <a:cubicBezTo>
                    <a:pt x="2188" y="1738"/>
                    <a:pt x="2192" y="1735"/>
                    <a:pt x="2192" y="1730"/>
                  </a:cubicBezTo>
                  <a:cubicBezTo>
                    <a:pt x="2192" y="1725"/>
                    <a:pt x="2189" y="1722"/>
                    <a:pt x="2184" y="1722"/>
                  </a:cubicBezTo>
                  <a:cubicBezTo>
                    <a:pt x="2180" y="1722"/>
                    <a:pt x="2171" y="1723"/>
                    <a:pt x="2158" y="1723"/>
                  </a:cubicBezTo>
                  <a:cubicBezTo>
                    <a:pt x="2128" y="1725"/>
                    <a:pt x="2128" y="1725"/>
                    <a:pt x="2128" y="1725"/>
                  </a:cubicBezTo>
                  <a:cubicBezTo>
                    <a:pt x="2079" y="1723"/>
                    <a:pt x="2079" y="1723"/>
                    <a:pt x="2079" y="1723"/>
                  </a:cubicBezTo>
                  <a:cubicBezTo>
                    <a:pt x="2066" y="1723"/>
                    <a:pt x="2054" y="1723"/>
                    <a:pt x="2044" y="1722"/>
                  </a:cubicBezTo>
                  <a:cubicBezTo>
                    <a:pt x="2040" y="1721"/>
                    <a:pt x="2037" y="1721"/>
                    <a:pt x="2035" y="1721"/>
                  </a:cubicBezTo>
                  <a:cubicBezTo>
                    <a:pt x="2030" y="1721"/>
                    <a:pt x="2027" y="1724"/>
                    <a:pt x="2027" y="1729"/>
                  </a:cubicBezTo>
                  <a:cubicBezTo>
                    <a:pt x="2027" y="1734"/>
                    <a:pt x="2031" y="1737"/>
                    <a:pt x="2039" y="1739"/>
                  </a:cubicBezTo>
                  <a:cubicBezTo>
                    <a:pt x="2052" y="1742"/>
                    <a:pt x="2063" y="1749"/>
                    <a:pt x="2071" y="1760"/>
                  </a:cubicBezTo>
                  <a:cubicBezTo>
                    <a:pt x="2079" y="1772"/>
                    <a:pt x="2090" y="1796"/>
                    <a:pt x="2103" y="1831"/>
                  </a:cubicBezTo>
                  <a:cubicBezTo>
                    <a:pt x="2114" y="1862"/>
                    <a:pt x="2128" y="1896"/>
                    <a:pt x="2145" y="1935"/>
                  </a:cubicBezTo>
                  <a:cubicBezTo>
                    <a:pt x="2214" y="2091"/>
                    <a:pt x="2214" y="2091"/>
                    <a:pt x="2214" y="2091"/>
                  </a:cubicBezTo>
                  <a:cubicBezTo>
                    <a:pt x="2222" y="2109"/>
                    <a:pt x="2222" y="2109"/>
                    <a:pt x="2222" y="2109"/>
                  </a:cubicBezTo>
                  <a:cubicBezTo>
                    <a:pt x="2228" y="2124"/>
                    <a:pt x="2228" y="2124"/>
                    <a:pt x="2228" y="2124"/>
                  </a:cubicBezTo>
                  <a:cubicBezTo>
                    <a:pt x="2231" y="2129"/>
                    <a:pt x="2234" y="2131"/>
                    <a:pt x="2237" y="2131"/>
                  </a:cubicBezTo>
                  <a:cubicBezTo>
                    <a:pt x="2243" y="2131"/>
                    <a:pt x="2247" y="2127"/>
                    <a:pt x="2251" y="2118"/>
                  </a:cubicBezTo>
                  <a:cubicBezTo>
                    <a:pt x="2252" y="2115"/>
                    <a:pt x="2258" y="2102"/>
                    <a:pt x="2269" y="2081"/>
                  </a:cubicBezTo>
                  <a:cubicBezTo>
                    <a:pt x="2270" y="2078"/>
                    <a:pt x="2279" y="2059"/>
                    <a:pt x="2295" y="2023"/>
                  </a:cubicBezTo>
                  <a:cubicBezTo>
                    <a:pt x="2345" y="1913"/>
                    <a:pt x="2345" y="1913"/>
                    <a:pt x="2345" y="1913"/>
                  </a:cubicBezTo>
                  <a:cubicBezTo>
                    <a:pt x="2388" y="1813"/>
                    <a:pt x="2388" y="1813"/>
                    <a:pt x="2388" y="1813"/>
                  </a:cubicBezTo>
                  <a:cubicBezTo>
                    <a:pt x="2402" y="1783"/>
                    <a:pt x="2412" y="1763"/>
                    <a:pt x="2419" y="1754"/>
                  </a:cubicBezTo>
                  <a:cubicBezTo>
                    <a:pt x="2426" y="1744"/>
                    <a:pt x="2435" y="1739"/>
                    <a:pt x="2446" y="1737"/>
                  </a:cubicBezTo>
                  <a:cubicBezTo>
                    <a:pt x="2452" y="1735"/>
                    <a:pt x="2455" y="1733"/>
                    <a:pt x="2455" y="1728"/>
                  </a:cubicBezTo>
                  <a:cubicBezTo>
                    <a:pt x="2455" y="1723"/>
                    <a:pt x="2453" y="1721"/>
                    <a:pt x="2450" y="1721"/>
                  </a:cubicBezTo>
                  <a:cubicBezTo>
                    <a:pt x="2447" y="1721"/>
                    <a:pt x="2443" y="1721"/>
                    <a:pt x="2438" y="1722"/>
                  </a:cubicBezTo>
                  <a:cubicBezTo>
                    <a:pt x="2425" y="1724"/>
                    <a:pt x="2410" y="1725"/>
                    <a:pt x="2392" y="1725"/>
                  </a:cubicBezTo>
                  <a:cubicBezTo>
                    <a:pt x="2387" y="1725"/>
                    <a:pt x="2377" y="1725"/>
                    <a:pt x="2363" y="1724"/>
                  </a:cubicBezTo>
                  <a:cubicBezTo>
                    <a:pt x="2332" y="1722"/>
                    <a:pt x="2332" y="1722"/>
                    <a:pt x="2332" y="1722"/>
                  </a:cubicBezTo>
                  <a:cubicBezTo>
                    <a:pt x="2324" y="1722"/>
                    <a:pt x="2319" y="1722"/>
                    <a:pt x="2316" y="1722"/>
                  </a:cubicBezTo>
                  <a:cubicBezTo>
                    <a:pt x="2311" y="1722"/>
                    <a:pt x="2309" y="1724"/>
                    <a:pt x="2309" y="1729"/>
                  </a:cubicBezTo>
                  <a:cubicBezTo>
                    <a:pt x="2309" y="1733"/>
                    <a:pt x="2312" y="1736"/>
                    <a:pt x="2319" y="1737"/>
                  </a:cubicBezTo>
                  <a:cubicBezTo>
                    <a:pt x="2335" y="1739"/>
                    <a:pt x="2347" y="1744"/>
                    <a:pt x="2355" y="1752"/>
                  </a:cubicBezTo>
                  <a:cubicBezTo>
                    <a:pt x="2364" y="1759"/>
                    <a:pt x="2368" y="1769"/>
                    <a:pt x="2368" y="1781"/>
                  </a:cubicBezTo>
                  <a:cubicBezTo>
                    <a:pt x="2368" y="1802"/>
                    <a:pt x="2357" y="1837"/>
                    <a:pt x="2336" y="1885"/>
                  </a:cubicBezTo>
                  <a:cubicBezTo>
                    <a:pt x="2270" y="2030"/>
                    <a:pt x="2270" y="2030"/>
                    <a:pt x="2270" y="2030"/>
                  </a:cubicBezTo>
                  <a:cubicBezTo>
                    <a:pt x="2267" y="2036"/>
                    <a:pt x="2265" y="2039"/>
                    <a:pt x="2263" y="2038"/>
                  </a:cubicBezTo>
                  <a:cubicBezTo>
                    <a:pt x="2260" y="2038"/>
                    <a:pt x="2258" y="2035"/>
                    <a:pt x="2255" y="2028"/>
                  </a:cubicBezTo>
                  <a:cubicBezTo>
                    <a:pt x="2190" y="1868"/>
                    <a:pt x="2190" y="1868"/>
                    <a:pt x="2190" y="1868"/>
                  </a:cubicBezTo>
                  <a:cubicBezTo>
                    <a:pt x="2168" y="1817"/>
                    <a:pt x="2158" y="1782"/>
                    <a:pt x="2158" y="1765"/>
                  </a:cubicBezTo>
                  <a:cubicBezTo>
                    <a:pt x="2158" y="1765"/>
                    <a:pt x="2158" y="1765"/>
                    <a:pt x="2158" y="1765"/>
                  </a:cubicBezTo>
                  <a:close/>
                  <a:moveTo>
                    <a:pt x="2655" y="1785"/>
                  </a:moveTo>
                  <a:cubicBezTo>
                    <a:pt x="2655" y="1768"/>
                    <a:pt x="2657" y="1757"/>
                    <a:pt x="2661" y="1751"/>
                  </a:cubicBezTo>
                  <a:cubicBezTo>
                    <a:pt x="2665" y="1746"/>
                    <a:pt x="2674" y="1742"/>
                    <a:pt x="2688" y="1740"/>
                  </a:cubicBezTo>
                  <a:cubicBezTo>
                    <a:pt x="2692" y="1739"/>
                    <a:pt x="2694" y="1738"/>
                    <a:pt x="2695" y="1737"/>
                  </a:cubicBezTo>
                  <a:cubicBezTo>
                    <a:pt x="2696" y="1736"/>
                    <a:pt x="2697" y="1734"/>
                    <a:pt x="2697" y="1730"/>
                  </a:cubicBezTo>
                  <a:cubicBezTo>
                    <a:pt x="2697" y="1725"/>
                    <a:pt x="2693" y="1723"/>
                    <a:pt x="2687" y="1723"/>
                  </a:cubicBezTo>
                  <a:cubicBezTo>
                    <a:pt x="2676" y="1723"/>
                    <a:pt x="2661" y="1724"/>
                    <a:pt x="2641" y="1725"/>
                  </a:cubicBezTo>
                  <a:cubicBezTo>
                    <a:pt x="2620" y="1727"/>
                    <a:pt x="2620" y="1727"/>
                    <a:pt x="2620" y="1727"/>
                  </a:cubicBezTo>
                  <a:cubicBezTo>
                    <a:pt x="2604" y="1728"/>
                    <a:pt x="2590" y="1729"/>
                    <a:pt x="2579" y="1729"/>
                  </a:cubicBezTo>
                  <a:cubicBezTo>
                    <a:pt x="2563" y="1729"/>
                    <a:pt x="2551" y="1728"/>
                    <a:pt x="2544" y="1726"/>
                  </a:cubicBezTo>
                  <a:cubicBezTo>
                    <a:pt x="2537" y="1725"/>
                    <a:pt x="2532" y="1724"/>
                    <a:pt x="2528" y="1724"/>
                  </a:cubicBezTo>
                  <a:cubicBezTo>
                    <a:pt x="2523" y="1724"/>
                    <a:pt x="2521" y="1727"/>
                    <a:pt x="2521" y="1732"/>
                  </a:cubicBezTo>
                  <a:cubicBezTo>
                    <a:pt x="2521" y="1736"/>
                    <a:pt x="2523" y="1738"/>
                    <a:pt x="2525" y="1740"/>
                  </a:cubicBezTo>
                  <a:cubicBezTo>
                    <a:pt x="2528" y="1741"/>
                    <a:pt x="2535" y="1743"/>
                    <a:pt x="2544" y="1744"/>
                  </a:cubicBezTo>
                  <a:cubicBezTo>
                    <a:pt x="2561" y="1747"/>
                    <a:pt x="2572" y="1752"/>
                    <a:pt x="2579" y="1759"/>
                  </a:cubicBezTo>
                  <a:cubicBezTo>
                    <a:pt x="2585" y="1767"/>
                    <a:pt x="2588" y="1780"/>
                    <a:pt x="2588" y="1797"/>
                  </a:cubicBezTo>
                  <a:cubicBezTo>
                    <a:pt x="2588" y="2029"/>
                    <a:pt x="2588" y="2029"/>
                    <a:pt x="2588" y="2029"/>
                  </a:cubicBezTo>
                  <a:cubicBezTo>
                    <a:pt x="2588" y="2055"/>
                    <a:pt x="2588" y="2055"/>
                    <a:pt x="2588" y="2055"/>
                  </a:cubicBezTo>
                  <a:cubicBezTo>
                    <a:pt x="2588" y="2072"/>
                    <a:pt x="2585" y="2084"/>
                    <a:pt x="2581" y="2092"/>
                  </a:cubicBezTo>
                  <a:cubicBezTo>
                    <a:pt x="2576" y="2099"/>
                    <a:pt x="2567" y="2105"/>
                    <a:pt x="2553" y="2110"/>
                  </a:cubicBezTo>
                  <a:cubicBezTo>
                    <a:pt x="2544" y="2117"/>
                    <a:pt x="2544" y="2117"/>
                    <a:pt x="2544" y="2117"/>
                  </a:cubicBezTo>
                  <a:cubicBezTo>
                    <a:pt x="2545" y="2119"/>
                    <a:pt x="2545" y="2119"/>
                    <a:pt x="2545" y="2119"/>
                  </a:cubicBezTo>
                  <a:cubicBezTo>
                    <a:pt x="2546" y="2123"/>
                    <a:pt x="2549" y="2125"/>
                    <a:pt x="2553" y="2125"/>
                  </a:cubicBezTo>
                  <a:cubicBezTo>
                    <a:pt x="2557" y="2125"/>
                    <a:pt x="2564" y="2125"/>
                    <a:pt x="2574" y="2123"/>
                  </a:cubicBezTo>
                  <a:cubicBezTo>
                    <a:pt x="2585" y="2121"/>
                    <a:pt x="2601" y="2120"/>
                    <a:pt x="2620" y="2120"/>
                  </a:cubicBezTo>
                  <a:cubicBezTo>
                    <a:pt x="2636" y="2120"/>
                    <a:pt x="2657" y="2121"/>
                    <a:pt x="2682" y="2124"/>
                  </a:cubicBezTo>
                  <a:cubicBezTo>
                    <a:pt x="2692" y="2125"/>
                    <a:pt x="2700" y="2125"/>
                    <a:pt x="2705" y="2125"/>
                  </a:cubicBezTo>
                  <a:cubicBezTo>
                    <a:pt x="2718" y="2125"/>
                    <a:pt x="2724" y="2123"/>
                    <a:pt x="2724" y="2117"/>
                  </a:cubicBezTo>
                  <a:cubicBezTo>
                    <a:pt x="2724" y="2111"/>
                    <a:pt x="2719" y="2108"/>
                    <a:pt x="2710" y="2108"/>
                  </a:cubicBezTo>
                  <a:cubicBezTo>
                    <a:pt x="2695" y="2108"/>
                    <a:pt x="2683" y="2104"/>
                    <a:pt x="2674" y="2096"/>
                  </a:cubicBezTo>
                  <a:cubicBezTo>
                    <a:pt x="2665" y="2088"/>
                    <a:pt x="2660" y="2077"/>
                    <a:pt x="2657" y="2062"/>
                  </a:cubicBezTo>
                  <a:cubicBezTo>
                    <a:pt x="2655" y="2033"/>
                    <a:pt x="2655" y="2033"/>
                    <a:pt x="2655" y="2033"/>
                  </a:cubicBezTo>
                  <a:cubicBezTo>
                    <a:pt x="2655" y="1785"/>
                    <a:pt x="2655" y="1785"/>
                    <a:pt x="2655" y="1785"/>
                  </a:cubicBezTo>
                  <a:close/>
                  <a:moveTo>
                    <a:pt x="2940" y="1779"/>
                  </a:moveTo>
                  <a:cubicBezTo>
                    <a:pt x="2940" y="1754"/>
                    <a:pt x="2950" y="1740"/>
                    <a:pt x="2969" y="1739"/>
                  </a:cubicBezTo>
                  <a:cubicBezTo>
                    <a:pt x="2978" y="1739"/>
                    <a:pt x="2982" y="1736"/>
                    <a:pt x="2982" y="1731"/>
                  </a:cubicBezTo>
                  <a:cubicBezTo>
                    <a:pt x="2982" y="1726"/>
                    <a:pt x="2976" y="1723"/>
                    <a:pt x="2964" y="1723"/>
                  </a:cubicBezTo>
                  <a:cubicBezTo>
                    <a:pt x="2949" y="1723"/>
                    <a:pt x="2933" y="1724"/>
                    <a:pt x="2918" y="1725"/>
                  </a:cubicBezTo>
                  <a:cubicBezTo>
                    <a:pt x="2898" y="1728"/>
                    <a:pt x="2883" y="1729"/>
                    <a:pt x="2873" y="1729"/>
                  </a:cubicBezTo>
                  <a:cubicBezTo>
                    <a:pt x="2867" y="1729"/>
                    <a:pt x="2859" y="1728"/>
                    <a:pt x="2847" y="1727"/>
                  </a:cubicBezTo>
                  <a:cubicBezTo>
                    <a:pt x="2834" y="1726"/>
                    <a:pt x="2834" y="1726"/>
                    <a:pt x="2834" y="1726"/>
                  </a:cubicBezTo>
                  <a:cubicBezTo>
                    <a:pt x="2829" y="1726"/>
                    <a:pt x="2826" y="1725"/>
                    <a:pt x="2823" y="1725"/>
                  </a:cubicBezTo>
                  <a:cubicBezTo>
                    <a:pt x="2819" y="1724"/>
                    <a:pt x="2816" y="1724"/>
                    <a:pt x="2814" y="1724"/>
                  </a:cubicBezTo>
                  <a:cubicBezTo>
                    <a:pt x="2809" y="1724"/>
                    <a:pt x="2806" y="1727"/>
                    <a:pt x="2806" y="1733"/>
                  </a:cubicBezTo>
                  <a:cubicBezTo>
                    <a:pt x="2806" y="1738"/>
                    <a:pt x="2809" y="1741"/>
                    <a:pt x="2817" y="1742"/>
                  </a:cubicBezTo>
                  <a:cubicBezTo>
                    <a:pt x="2834" y="1745"/>
                    <a:pt x="2834" y="1745"/>
                    <a:pt x="2834" y="1745"/>
                  </a:cubicBezTo>
                  <a:cubicBezTo>
                    <a:pt x="2860" y="1749"/>
                    <a:pt x="2873" y="1766"/>
                    <a:pt x="2873" y="1797"/>
                  </a:cubicBezTo>
                  <a:cubicBezTo>
                    <a:pt x="2873" y="2041"/>
                    <a:pt x="2873" y="2041"/>
                    <a:pt x="2873" y="2041"/>
                  </a:cubicBezTo>
                  <a:cubicBezTo>
                    <a:pt x="2873" y="2063"/>
                    <a:pt x="2871" y="2080"/>
                    <a:pt x="2866" y="2090"/>
                  </a:cubicBezTo>
                  <a:cubicBezTo>
                    <a:pt x="2861" y="2100"/>
                    <a:pt x="2852" y="2106"/>
                    <a:pt x="2840" y="2110"/>
                  </a:cubicBezTo>
                  <a:cubicBezTo>
                    <a:pt x="2835" y="2111"/>
                    <a:pt x="2832" y="2114"/>
                    <a:pt x="2832" y="2117"/>
                  </a:cubicBezTo>
                  <a:cubicBezTo>
                    <a:pt x="2832" y="2122"/>
                    <a:pt x="2835" y="2125"/>
                    <a:pt x="2841" y="2125"/>
                  </a:cubicBezTo>
                  <a:cubicBezTo>
                    <a:pt x="2844" y="2125"/>
                    <a:pt x="2849" y="2124"/>
                    <a:pt x="2857" y="2124"/>
                  </a:cubicBezTo>
                  <a:cubicBezTo>
                    <a:pt x="2883" y="2121"/>
                    <a:pt x="2907" y="2119"/>
                    <a:pt x="2930" y="2119"/>
                  </a:cubicBezTo>
                  <a:cubicBezTo>
                    <a:pt x="2943" y="2119"/>
                    <a:pt x="2956" y="2119"/>
                    <a:pt x="2966" y="2120"/>
                  </a:cubicBezTo>
                  <a:cubicBezTo>
                    <a:pt x="2998" y="2121"/>
                    <a:pt x="2998" y="2121"/>
                    <a:pt x="2998" y="2121"/>
                  </a:cubicBezTo>
                  <a:cubicBezTo>
                    <a:pt x="3018" y="2123"/>
                    <a:pt x="3029" y="2123"/>
                    <a:pt x="3033" y="2123"/>
                  </a:cubicBezTo>
                  <a:cubicBezTo>
                    <a:pt x="3046" y="2124"/>
                    <a:pt x="3056" y="2125"/>
                    <a:pt x="3061" y="2125"/>
                  </a:cubicBezTo>
                  <a:cubicBezTo>
                    <a:pt x="3085" y="2125"/>
                    <a:pt x="3105" y="2116"/>
                    <a:pt x="3119" y="2099"/>
                  </a:cubicBezTo>
                  <a:cubicBezTo>
                    <a:pt x="3135" y="2080"/>
                    <a:pt x="3143" y="2058"/>
                    <a:pt x="3143" y="2033"/>
                  </a:cubicBezTo>
                  <a:cubicBezTo>
                    <a:pt x="3143" y="2025"/>
                    <a:pt x="3141" y="2021"/>
                    <a:pt x="3138" y="2021"/>
                  </a:cubicBezTo>
                  <a:cubicBezTo>
                    <a:pt x="3135" y="2021"/>
                    <a:pt x="3130" y="2027"/>
                    <a:pt x="3122" y="2039"/>
                  </a:cubicBezTo>
                  <a:cubicBezTo>
                    <a:pt x="3094" y="2078"/>
                    <a:pt x="3047" y="2097"/>
                    <a:pt x="2982" y="2097"/>
                  </a:cubicBezTo>
                  <a:cubicBezTo>
                    <a:pt x="2967" y="2097"/>
                    <a:pt x="2958" y="2096"/>
                    <a:pt x="2953" y="2093"/>
                  </a:cubicBezTo>
                  <a:cubicBezTo>
                    <a:pt x="2944" y="2089"/>
                    <a:pt x="2940" y="2068"/>
                    <a:pt x="2940" y="2032"/>
                  </a:cubicBezTo>
                  <a:cubicBezTo>
                    <a:pt x="2940" y="1779"/>
                    <a:pt x="2940" y="1779"/>
                    <a:pt x="2940" y="1779"/>
                  </a:cubicBezTo>
                  <a:close/>
                  <a:moveTo>
                    <a:pt x="3341" y="1779"/>
                  </a:moveTo>
                  <a:cubicBezTo>
                    <a:pt x="3341" y="1754"/>
                    <a:pt x="3351" y="1740"/>
                    <a:pt x="3371" y="1739"/>
                  </a:cubicBezTo>
                  <a:cubicBezTo>
                    <a:pt x="3379" y="1739"/>
                    <a:pt x="3383" y="1736"/>
                    <a:pt x="3383" y="1731"/>
                  </a:cubicBezTo>
                  <a:cubicBezTo>
                    <a:pt x="3383" y="1726"/>
                    <a:pt x="3377" y="1723"/>
                    <a:pt x="3366" y="1723"/>
                  </a:cubicBezTo>
                  <a:cubicBezTo>
                    <a:pt x="3350" y="1723"/>
                    <a:pt x="3334" y="1724"/>
                    <a:pt x="3319" y="1725"/>
                  </a:cubicBezTo>
                  <a:cubicBezTo>
                    <a:pt x="3299" y="1728"/>
                    <a:pt x="3284" y="1729"/>
                    <a:pt x="3274" y="1729"/>
                  </a:cubicBezTo>
                  <a:cubicBezTo>
                    <a:pt x="3269" y="1729"/>
                    <a:pt x="3260" y="1728"/>
                    <a:pt x="3248" y="1727"/>
                  </a:cubicBezTo>
                  <a:cubicBezTo>
                    <a:pt x="3235" y="1726"/>
                    <a:pt x="3235" y="1726"/>
                    <a:pt x="3235" y="1726"/>
                  </a:cubicBezTo>
                  <a:cubicBezTo>
                    <a:pt x="3230" y="1726"/>
                    <a:pt x="3227" y="1725"/>
                    <a:pt x="3224" y="1725"/>
                  </a:cubicBezTo>
                  <a:cubicBezTo>
                    <a:pt x="3220" y="1724"/>
                    <a:pt x="3217" y="1724"/>
                    <a:pt x="3215" y="1724"/>
                  </a:cubicBezTo>
                  <a:cubicBezTo>
                    <a:pt x="3210" y="1724"/>
                    <a:pt x="3207" y="1727"/>
                    <a:pt x="3207" y="1733"/>
                  </a:cubicBezTo>
                  <a:cubicBezTo>
                    <a:pt x="3207" y="1738"/>
                    <a:pt x="3210" y="1741"/>
                    <a:pt x="3218" y="1742"/>
                  </a:cubicBezTo>
                  <a:cubicBezTo>
                    <a:pt x="3235" y="1745"/>
                    <a:pt x="3235" y="1745"/>
                    <a:pt x="3235" y="1745"/>
                  </a:cubicBezTo>
                  <a:cubicBezTo>
                    <a:pt x="3261" y="1749"/>
                    <a:pt x="3274" y="1766"/>
                    <a:pt x="3274" y="1797"/>
                  </a:cubicBezTo>
                  <a:cubicBezTo>
                    <a:pt x="3274" y="2041"/>
                    <a:pt x="3274" y="2041"/>
                    <a:pt x="3274" y="2041"/>
                  </a:cubicBezTo>
                  <a:cubicBezTo>
                    <a:pt x="3274" y="2063"/>
                    <a:pt x="3272" y="2080"/>
                    <a:pt x="3267" y="2090"/>
                  </a:cubicBezTo>
                  <a:cubicBezTo>
                    <a:pt x="3262" y="2100"/>
                    <a:pt x="3254" y="2106"/>
                    <a:pt x="3241" y="2110"/>
                  </a:cubicBezTo>
                  <a:cubicBezTo>
                    <a:pt x="3236" y="2111"/>
                    <a:pt x="3234" y="2114"/>
                    <a:pt x="3234" y="2117"/>
                  </a:cubicBezTo>
                  <a:cubicBezTo>
                    <a:pt x="3234" y="2122"/>
                    <a:pt x="3236" y="2125"/>
                    <a:pt x="3242" y="2125"/>
                  </a:cubicBezTo>
                  <a:cubicBezTo>
                    <a:pt x="3245" y="2125"/>
                    <a:pt x="3250" y="2124"/>
                    <a:pt x="3258" y="2124"/>
                  </a:cubicBezTo>
                  <a:cubicBezTo>
                    <a:pt x="3284" y="2121"/>
                    <a:pt x="3308" y="2119"/>
                    <a:pt x="3331" y="2119"/>
                  </a:cubicBezTo>
                  <a:cubicBezTo>
                    <a:pt x="3345" y="2119"/>
                    <a:pt x="3357" y="2119"/>
                    <a:pt x="3367" y="2120"/>
                  </a:cubicBezTo>
                  <a:cubicBezTo>
                    <a:pt x="3399" y="2121"/>
                    <a:pt x="3399" y="2121"/>
                    <a:pt x="3399" y="2121"/>
                  </a:cubicBezTo>
                  <a:cubicBezTo>
                    <a:pt x="3419" y="2123"/>
                    <a:pt x="3431" y="2123"/>
                    <a:pt x="3434" y="2123"/>
                  </a:cubicBezTo>
                  <a:cubicBezTo>
                    <a:pt x="3448" y="2124"/>
                    <a:pt x="3457" y="2125"/>
                    <a:pt x="3462" y="2125"/>
                  </a:cubicBezTo>
                  <a:cubicBezTo>
                    <a:pt x="3486" y="2125"/>
                    <a:pt x="3506" y="2116"/>
                    <a:pt x="3520" y="2099"/>
                  </a:cubicBezTo>
                  <a:cubicBezTo>
                    <a:pt x="3536" y="2080"/>
                    <a:pt x="3544" y="2058"/>
                    <a:pt x="3544" y="2033"/>
                  </a:cubicBezTo>
                  <a:cubicBezTo>
                    <a:pt x="3544" y="2025"/>
                    <a:pt x="3542" y="2021"/>
                    <a:pt x="3539" y="2021"/>
                  </a:cubicBezTo>
                  <a:cubicBezTo>
                    <a:pt x="3537" y="2021"/>
                    <a:pt x="3531" y="2027"/>
                    <a:pt x="3523" y="2039"/>
                  </a:cubicBezTo>
                  <a:cubicBezTo>
                    <a:pt x="3495" y="2078"/>
                    <a:pt x="3449" y="2097"/>
                    <a:pt x="3383" y="2097"/>
                  </a:cubicBezTo>
                  <a:cubicBezTo>
                    <a:pt x="3369" y="2097"/>
                    <a:pt x="3359" y="2096"/>
                    <a:pt x="3354" y="2093"/>
                  </a:cubicBezTo>
                  <a:cubicBezTo>
                    <a:pt x="3345" y="2089"/>
                    <a:pt x="3341" y="2068"/>
                    <a:pt x="3341" y="2032"/>
                  </a:cubicBezTo>
                  <a:cubicBezTo>
                    <a:pt x="3341" y="1779"/>
                    <a:pt x="3341" y="1779"/>
                    <a:pt x="3341" y="1779"/>
                  </a:cubicBezTo>
                  <a:close/>
                  <a:moveTo>
                    <a:pt x="3742" y="1780"/>
                  </a:moveTo>
                  <a:cubicBezTo>
                    <a:pt x="3742" y="1763"/>
                    <a:pt x="3747" y="1753"/>
                    <a:pt x="3757" y="1750"/>
                  </a:cubicBezTo>
                  <a:cubicBezTo>
                    <a:pt x="3777" y="1748"/>
                    <a:pt x="3777" y="1748"/>
                    <a:pt x="3777" y="1748"/>
                  </a:cubicBezTo>
                  <a:cubicBezTo>
                    <a:pt x="3813" y="1748"/>
                    <a:pt x="3813" y="1748"/>
                    <a:pt x="3813" y="1748"/>
                  </a:cubicBezTo>
                  <a:cubicBezTo>
                    <a:pt x="3844" y="1748"/>
                    <a:pt x="3867" y="1752"/>
                    <a:pt x="3881" y="1761"/>
                  </a:cubicBezTo>
                  <a:cubicBezTo>
                    <a:pt x="3895" y="1770"/>
                    <a:pt x="3902" y="1784"/>
                    <a:pt x="3902" y="1803"/>
                  </a:cubicBezTo>
                  <a:cubicBezTo>
                    <a:pt x="3902" y="1812"/>
                    <a:pt x="3904" y="1816"/>
                    <a:pt x="3908" y="1816"/>
                  </a:cubicBezTo>
                  <a:cubicBezTo>
                    <a:pt x="3915" y="1815"/>
                    <a:pt x="3919" y="1808"/>
                    <a:pt x="3919" y="1793"/>
                  </a:cubicBezTo>
                  <a:cubicBezTo>
                    <a:pt x="3919" y="1786"/>
                    <a:pt x="3918" y="1774"/>
                    <a:pt x="3917" y="1757"/>
                  </a:cubicBezTo>
                  <a:cubicBezTo>
                    <a:pt x="3915" y="1745"/>
                    <a:pt x="3915" y="1737"/>
                    <a:pt x="3915" y="1733"/>
                  </a:cubicBezTo>
                  <a:cubicBezTo>
                    <a:pt x="3915" y="1726"/>
                    <a:pt x="3912" y="1723"/>
                    <a:pt x="3906" y="1723"/>
                  </a:cubicBezTo>
                  <a:cubicBezTo>
                    <a:pt x="3905" y="1723"/>
                    <a:pt x="3904" y="1723"/>
                    <a:pt x="3902" y="1723"/>
                  </a:cubicBezTo>
                  <a:cubicBezTo>
                    <a:pt x="3888" y="1725"/>
                    <a:pt x="3848" y="1726"/>
                    <a:pt x="3785" y="1726"/>
                  </a:cubicBezTo>
                  <a:cubicBezTo>
                    <a:pt x="3674" y="1725"/>
                    <a:pt x="3674" y="1725"/>
                    <a:pt x="3674" y="1725"/>
                  </a:cubicBezTo>
                  <a:cubicBezTo>
                    <a:pt x="3645" y="1724"/>
                    <a:pt x="3645" y="1724"/>
                    <a:pt x="3645" y="1724"/>
                  </a:cubicBezTo>
                  <a:cubicBezTo>
                    <a:pt x="3639" y="1724"/>
                    <a:pt x="3634" y="1724"/>
                    <a:pt x="3631" y="1723"/>
                  </a:cubicBezTo>
                  <a:cubicBezTo>
                    <a:pt x="3626" y="1723"/>
                    <a:pt x="3623" y="1723"/>
                    <a:pt x="3622" y="1723"/>
                  </a:cubicBezTo>
                  <a:cubicBezTo>
                    <a:pt x="3615" y="1723"/>
                    <a:pt x="3612" y="1725"/>
                    <a:pt x="3612" y="1730"/>
                  </a:cubicBezTo>
                  <a:cubicBezTo>
                    <a:pt x="3612" y="1735"/>
                    <a:pt x="3615" y="1738"/>
                    <a:pt x="3620" y="1738"/>
                  </a:cubicBezTo>
                  <a:cubicBezTo>
                    <a:pt x="3642" y="1741"/>
                    <a:pt x="3657" y="1747"/>
                    <a:pt x="3664" y="1755"/>
                  </a:cubicBezTo>
                  <a:cubicBezTo>
                    <a:pt x="3671" y="1762"/>
                    <a:pt x="3675" y="1777"/>
                    <a:pt x="3675" y="1799"/>
                  </a:cubicBezTo>
                  <a:cubicBezTo>
                    <a:pt x="3675" y="2030"/>
                    <a:pt x="3675" y="2030"/>
                    <a:pt x="3675" y="2030"/>
                  </a:cubicBezTo>
                  <a:cubicBezTo>
                    <a:pt x="3675" y="2047"/>
                    <a:pt x="3674" y="2061"/>
                    <a:pt x="3672" y="2072"/>
                  </a:cubicBezTo>
                  <a:cubicBezTo>
                    <a:pt x="3669" y="2084"/>
                    <a:pt x="3666" y="2092"/>
                    <a:pt x="3662" y="2097"/>
                  </a:cubicBezTo>
                  <a:cubicBezTo>
                    <a:pt x="3658" y="2102"/>
                    <a:pt x="3651" y="2106"/>
                    <a:pt x="3640" y="2111"/>
                  </a:cubicBezTo>
                  <a:cubicBezTo>
                    <a:pt x="3635" y="2112"/>
                    <a:pt x="3633" y="2115"/>
                    <a:pt x="3633" y="2119"/>
                  </a:cubicBezTo>
                  <a:cubicBezTo>
                    <a:pt x="3634" y="2123"/>
                    <a:pt x="3636" y="2125"/>
                    <a:pt x="3641" y="2125"/>
                  </a:cubicBezTo>
                  <a:cubicBezTo>
                    <a:pt x="3644" y="2125"/>
                    <a:pt x="3650" y="2125"/>
                    <a:pt x="3658" y="2124"/>
                  </a:cubicBezTo>
                  <a:cubicBezTo>
                    <a:pt x="3687" y="2123"/>
                    <a:pt x="3709" y="2122"/>
                    <a:pt x="3723" y="2122"/>
                  </a:cubicBezTo>
                  <a:cubicBezTo>
                    <a:pt x="3744" y="2122"/>
                    <a:pt x="3761" y="2122"/>
                    <a:pt x="3773" y="2123"/>
                  </a:cubicBezTo>
                  <a:cubicBezTo>
                    <a:pt x="3807" y="2127"/>
                    <a:pt x="3807" y="2127"/>
                    <a:pt x="3807" y="2127"/>
                  </a:cubicBezTo>
                  <a:cubicBezTo>
                    <a:pt x="3822" y="2128"/>
                    <a:pt x="3836" y="2129"/>
                    <a:pt x="3848" y="2129"/>
                  </a:cubicBezTo>
                  <a:cubicBezTo>
                    <a:pt x="3870" y="2129"/>
                    <a:pt x="3887" y="2126"/>
                    <a:pt x="3899" y="2119"/>
                  </a:cubicBezTo>
                  <a:cubicBezTo>
                    <a:pt x="3912" y="2113"/>
                    <a:pt x="3923" y="2102"/>
                    <a:pt x="3931" y="2087"/>
                  </a:cubicBezTo>
                  <a:cubicBezTo>
                    <a:pt x="3942" y="2069"/>
                    <a:pt x="3947" y="2050"/>
                    <a:pt x="3947" y="2031"/>
                  </a:cubicBezTo>
                  <a:cubicBezTo>
                    <a:pt x="3947" y="2029"/>
                    <a:pt x="3946" y="2026"/>
                    <a:pt x="3944" y="2025"/>
                  </a:cubicBezTo>
                  <a:cubicBezTo>
                    <a:pt x="3943" y="2023"/>
                    <a:pt x="3941" y="2022"/>
                    <a:pt x="3939" y="2023"/>
                  </a:cubicBezTo>
                  <a:cubicBezTo>
                    <a:pt x="3938" y="2023"/>
                    <a:pt x="3937" y="2024"/>
                    <a:pt x="3936" y="2027"/>
                  </a:cubicBezTo>
                  <a:cubicBezTo>
                    <a:pt x="3911" y="2075"/>
                    <a:pt x="3860" y="2099"/>
                    <a:pt x="3781" y="2099"/>
                  </a:cubicBezTo>
                  <a:cubicBezTo>
                    <a:pt x="3771" y="2099"/>
                    <a:pt x="3764" y="2097"/>
                    <a:pt x="3760" y="2094"/>
                  </a:cubicBezTo>
                  <a:cubicBezTo>
                    <a:pt x="3756" y="2091"/>
                    <a:pt x="3752" y="2085"/>
                    <a:pt x="3748" y="2076"/>
                  </a:cubicBezTo>
                  <a:cubicBezTo>
                    <a:pt x="3744" y="2064"/>
                    <a:pt x="3742" y="2045"/>
                    <a:pt x="3742" y="2017"/>
                  </a:cubicBezTo>
                  <a:cubicBezTo>
                    <a:pt x="3742" y="1991"/>
                    <a:pt x="3742" y="1991"/>
                    <a:pt x="3742" y="1991"/>
                  </a:cubicBezTo>
                  <a:cubicBezTo>
                    <a:pt x="3742" y="1970"/>
                    <a:pt x="3743" y="1955"/>
                    <a:pt x="3744" y="1945"/>
                  </a:cubicBezTo>
                  <a:cubicBezTo>
                    <a:pt x="3745" y="1936"/>
                    <a:pt x="3747" y="1931"/>
                    <a:pt x="3751" y="1928"/>
                  </a:cubicBezTo>
                  <a:cubicBezTo>
                    <a:pt x="3754" y="1925"/>
                    <a:pt x="3760" y="1924"/>
                    <a:pt x="3770" y="1924"/>
                  </a:cubicBezTo>
                  <a:cubicBezTo>
                    <a:pt x="3789" y="1924"/>
                    <a:pt x="3789" y="1924"/>
                    <a:pt x="3789" y="1924"/>
                  </a:cubicBezTo>
                  <a:cubicBezTo>
                    <a:pt x="3809" y="1924"/>
                    <a:pt x="3823" y="1924"/>
                    <a:pt x="3830" y="1926"/>
                  </a:cubicBezTo>
                  <a:cubicBezTo>
                    <a:pt x="3838" y="1927"/>
                    <a:pt x="3844" y="1930"/>
                    <a:pt x="3849" y="1935"/>
                  </a:cubicBezTo>
                  <a:cubicBezTo>
                    <a:pt x="3858" y="1943"/>
                    <a:pt x="3864" y="1956"/>
                    <a:pt x="3866" y="1972"/>
                  </a:cubicBezTo>
                  <a:cubicBezTo>
                    <a:pt x="3868" y="1980"/>
                    <a:pt x="3871" y="1984"/>
                    <a:pt x="3875" y="1984"/>
                  </a:cubicBezTo>
                  <a:cubicBezTo>
                    <a:pt x="3878" y="1983"/>
                    <a:pt x="3879" y="1983"/>
                    <a:pt x="3880" y="1981"/>
                  </a:cubicBezTo>
                  <a:cubicBezTo>
                    <a:pt x="3881" y="1980"/>
                    <a:pt x="3881" y="1979"/>
                    <a:pt x="3881" y="1976"/>
                  </a:cubicBezTo>
                  <a:cubicBezTo>
                    <a:pt x="3881" y="1961"/>
                    <a:pt x="3881" y="1961"/>
                    <a:pt x="3881" y="1961"/>
                  </a:cubicBezTo>
                  <a:cubicBezTo>
                    <a:pt x="3881" y="1950"/>
                    <a:pt x="3880" y="1937"/>
                    <a:pt x="3879" y="1922"/>
                  </a:cubicBezTo>
                  <a:cubicBezTo>
                    <a:pt x="3877" y="1899"/>
                    <a:pt x="3876" y="1884"/>
                    <a:pt x="3876" y="1878"/>
                  </a:cubicBezTo>
                  <a:cubicBezTo>
                    <a:pt x="3876" y="1875"/>
                    <a:pt x="3877" y="1870"/>
                    <a:pt x="3877" y="1865"/>
                  </a:cubicBezTo>
                  <a:cubicBezTo>
                    <a:pt x="3878" y="1858"/>
                    <a:pt x="3878" y="1854"/>
                    <a:pt x="3878" y="1852"/>
                  </a:cubicBezTo>
                  <a:cubicBezTo>
                    <a:pt x="3878" y="1847"/>
                    <a:pt x="3876" y="1844"/>
                    <a:pt x="3871" y="1844"/>
                  </a:cubicBezTo>
                  <a:cubicBezTo>
                    <a:pt x="3867" y="1845"/>
                    <a:pt x="3864" y="1846"/>
                    <a:pt x="3863" y="1850"/>
                  </a:cubicBezTo>
                  <a:cubicBezTo>
                    <a:pt x="3856" y="1864"/>
                    <a:pt x="3856" y="1864"/>
                    <a:pt x="3856" y="1864"/>
                  </a:cubicBezTo>
                  <a:cubicBezTo>
                    <a:pt x="3845" y="1885"/>
                    <a:pt x="3831" y="1896"/>
                    <a:pt x="3811" y="1896"/>
                  </a:cubicBezTo>
                  <a:cubicBezTo>
                    <a:pt x="3787" y="1896"/>
                    <a:pt x="3787" y="1896"/>
                    <a:pt x="3787" y="1896"/>
                  </a:cubicBezTo>
                  <a:cubicBezTo>
                    <a:pt x="3774" y="1896"/>
                    <a:pt x="3774" y="1896"/>
                    <a:pt x="3774" y="1896"/>
                  </a:cubicBezTo>
                  <a:cubicBezTo>
                    <a:pt x="3765" y="1897"/>
                    <a:pt x="3765" y="1897"/>
                    <a:pt x="3765" y="1897"/>
                  </a:cubicBezTo>
                  <a:cubicBezTo>
                    <a:pt x="3755" y="1897"/>
                    <a:pt x="3749" y="1894"/>
                    <a:pt x="3746" y="1889"/>
                  </a:cubicBezTo>
                  <a:cubicBezTo>
                    <a:pt x="3743" y="1884"/>
                    <a:pt x="3742" y="1873"/>
                    <a:pt x="3742" y="1855"/>
                  </a:cubicBezTo>
                  <a:cubicBezTo>
                    <a:pt x="3742" y="1792"/>
                    <a:pt x="3742" y="1792"/>
                    <a:pt x="3742" y="1792"/>
                  </a:cubicBezTo>
                  <a:cubicBezTo>
                    <a:pt x="3742" y="1780"/>
                    <a:pt x="3742" y="1780"/>
                    <a:pt x="3742" y="1780"/>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92" name="Google Shape;1392;p142"/>
            <p:cNvSpPr/>
            <p:nvPr/>
          </p:nvSpPr>
          <p:spPr>
            <a:xfrm>
              <a:off x="-1" y="1294"/>
              <a:ext cx="1707" cy="1723"/>
            </a:xfrm>
            <a:custGeom>
              <a:avLst/>
              <a:gdLst/>
              <a:ahLst/>
              <a:cxnLst/>
              <a:rect l="l" t="t" r="r" b="b"/>
              <a:pathLst>
                <a:path w="2124" h="2124" extrusionOk="0">
                  <a:moveTo>
                    <a:pt x="0" y="0"/>
                  </a:moveTo>
                  <a:cubicBezTo>
                    <a:pt x="0" y="2124"/>
                    <a:pt x="0" y="2124"/>
                    <a:pt x="0" y="2124"/>
                  </a:cubicBezTo>
                  <a:cubicBezTo>
                    <a:pt x="2124" y="2124"/>
                    <a:pt x="2124" y="2124"/>
                    <a:pt x="2124" y="2124"/>
                  </a:cubicBezTo>
                  <a:cubicBezTo>
                    <a:pt x="2124" y="0"/>
                    <a:pt x="2124" y="0"/>
                    <a:pt x="2124" y="0"/>
                  </a:cubicBezTo>
                  <a:lnTo>
                    <a:pt x="0" y="0"/>
                  </a:lnTo>
                  <a:close/>
                  <a:moveTo>
                    <a:pt x="1856" y="804"/>
                  </a:moveTo>
                  <a:cubicBezTo>
                    <a:pt x="1657" y="804"/>
                    <a:pt x="1657" y="804"/>
                    <a:pt x="1657" y="804"/>
                  </a:cubicBezTo>
                  <a:cubicBezTo>
                    <a:pt x="1657" y="705"/>
                    <a:pt x="1560" y="625"/>
                    <a:pt x="1439" y="625"/>
                  </a:cubicBezTo>
                  <a:cubicBezTo>
                    <a:pt x="1351" y="625"/>
                    <a:pt x="1275" y="668"/>
                    <a:pt x="1241" y="729"/>
                  </a:cubicBezTo>
                  <a:cubicBezTo>
                    <a:pt x="1241" y="1399"/>
                    <a:pt x="1241" y="1399"/>
                    <a:pt x="1241" y="1399"/>
                  </a:cubicBezTo>
                  <a:cubicBezTo>
                    <a:pt x="1241" y="1541"/>
                    <a:pt x="1351" y="1657"/>
                    <a:pt x="1488" y="1657"/>
                  </a:cubicBezTo>
                  <a:cubicBezTo>
                    <a:pt x="1489" y="1657"/>
                    <a:pt x="1489" y="1657"/>
                    <a:pt x="1489" y="1657"/>
                  </a:cubicBezTo>
                  <a:cubicBezTo>
                    <a:pt x="1489" y="1856"/>
                    <a:pt x="1489" y="1856"/>
                    <a:pt x="1489" y="1856"/>
                  </a:cubicBezTo>
                  <a:cubicBezTo>
                    <a:pt x="635" y="1856"/>
                    <a:pt x="635" y="1856"/>
                    <a:pt x="635" y="1856"/>
                  </a:cubicBezTo>
                  <a:cubicBezTo>
                    <a:pt x="635" y="1657"/>
                    <a:pt x="635" y="1657"/>
                    <a:pt x="635" y="1657"/>
                  </a:cubicBezTo>
                  <a:cubicBezTo>
                    <a:pt x="636" y="1657"/>
                    <a:pt x="636" y="1657"/>
                    <a:pt x="636" y="1657"/>
                  </a:cubicBezTo>
                  <a:cubicBezTo>
                    <a:pt x="773" y="1657"/>
                    <a:pt x="883" y="1541"/>
                    <a:pt x="883" y="1399"/>
                  </a:cubicBezTo>
                  <a:cubicBezTo>
                    <a:pt x="883" y="729"/>
                    <a:pt x="883" y="729"/>
                    <a:pt x="883" y="729"/>
                  </a:cubicBezTo>
                  <a:cubicBezTo>
                    <a:pt x="849" y="668"/>
                    <a:pt x="773" y="625"/>
                    <a:pt x="685" y="625"/>
                  </a:cubicBezTo>
                  <a:cubicBezTo>
                    <a:pt x="564" y="625"/>
                    <a:pt x="467" y="705"/>
                    <a:pt x="467" y="804"/>
                  </a:cubicBezTo>
                  <a:cubicBezTo>
                    <a:pt x="268" y="804"/>
                    <a:pt x="268" y="804"/>
                    <a:pt x="268" y="804"/>
                  </a:cubicBezTo>
                  <a:cubicBezTo>
                    <a:pt x="268" y="268"/>
                    <a:pt x="268" y="268"/>
                    <a:pt x="268" y="268"/>
                  </a:cubicBezTo>
                  <a:cubicBezTo>
                    <a:pt x="1856" y="268"/>
                    <a:pt x="1856" y="268"/>
                    <a:pt x="1856" y="268"/>
                  </a:cubicBezTo>
                  <a:lnTo>
                    <a:pt x="1856" y="804"/>
                  </a:lnTo>
                  <a:close/>
                </a:path>
              </a:pathLst>
            </a:custGeom>
            <a:solidFill>
              <a:srgbClr val="FF82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393" name="Google Shape;1393;p142"/>
          <p:cNvGrpSpPr/>
          <p:nvPr/>
        </p:nvGrpSpPr>
        <p:grpSpPr>
          <a:xfrm>
            <a:off x="5259384" y="3556892"/>
            <a:ext cx="1740927" cy="392513"/>
            <a:chOff x="-1" y="1294"/>
            <a:chExt cx="7682" cy="1732"/>
          </a:xfrm>
        </p:grpSpPr>
        <p:sp>
          <p:nvSpPr>
            <p:cNvPr id="1394" name="Google Shape;1394;p142"/>
            <p:cNvSpPr/>
            <p:nvPr/>
          </p:nvSpPr>
          <p:spPr>
            <a:xfrm>
              <a:off x="83" y="1387"/>
              <a:ext cx="1531" cy="1546"/>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95" name="Google Shape;1395;p142"/>
            <p:cNvSpPr/>
            <p:nvPr/>
          </p:nvSpPr>
          <p:spPr>
            <a:xfrm>
              <a:off x="1950" y="1297"/>
              <a:ext cx="5731" cy="1729"/>
            </a:xfrm>
            <a:custGeom>
              <a:avLst/>
              <a:gdLst/>
              <a:ahLst/>
              <a:cxnLst/>
              <a:rect l="l" t="t" r="r" b="b"/>
              <a:pathLst>
                <a:path w="7130" h="2131" extrusionOk="0">
                  <a:moveTo>
                    <a:pt x="759" y="680"/>
                  </a:moveTo>
                  <a:cubicBezTo>
                    <a:pt x="772" y="690"/>
                    <a:pt x="781" y="710"/>
                    <a:pt x="787" y="741"/>
                  </a:cubicBezTo>
                  <a:cubicBezTo>
                    <a:pt x="789" y="755"/>
                    <a:pt x="794" y="762"/>
                    <a:pt x="802" y="761"/>
                  </a:cubicBezTo>
                  <a:cubicBezTo>
                    <a:pt x="812" y="760"/>
                    <a:pt x="816" y="753"/>
                    <a:pt x="816" y="740"/>
                  </a:cubicBezTo>
                  <a:cubicBezTo>
                    <a:pt x="816" y="734"/>
                    <a:pt x="814" y="723"/>
                    <a:pt x="812" y="708"/>
                  </a:cubicBezTo>
                  <a:cubicBezTo>
                    <a:pt x="810" y="697"/>
                    <a:pt x="809" y="678"/>
                    <a:pt x="809" y="652"/>
                  </a:cubicBezTo>
                  <a:cubicBezTo>
                    <a:pt x="809" y="627"/>
                    <a:pt x="806" y="611"/>
                    <a:pt x="801" y="606"/>
                  </a:cubicBezTo>
                  <a:cubicBezTo>
                    <a:pt x="796" y="601"/>
                    <a:pt x="782" y="598"/>
                    <a:pt x="758" y="598"/>
                  </a:cubicBezTo>
                  <a:cubicBezTo>
                    <a:pt x="54" y="598"/>
                    <a:pt x="54" y="598"/>
                    <a:pt x="54" y="598"/>
                  </a:cubicBezTo>
                  <a:cubicBezTo>
                    <a:pt x="39" y="598"/>
                    <a:pt x="29" y="602"/>
                    <a:pt x="25" y="608"/>
                  </a:cubicBezTo>
                  <a:cubicBezTo>
                    <a:pt x="20" y="614"/>
                    <a:pt x="18" y="627"/>
                    <a:pt x="18" y="647"/>
                  </a:cubicBezTo>
                  <a:cubicBezTo>
                    <a:pt x="18" y="668"/>
                    <a:pt x="14" y="694"/>
                    <a:pt x="8" y="725"/>
                  </a:cubicBezTo>
                  <a:cubicBezTo>
                    <a:pt x="3" y="749"/>
                    <a:pt x="0" y="766"/>
                    <a:pt x="0" y="775"/>
                  </a:cubicBezTo>
                  <a:cubicBezTo>
                    <a:pt x="0" y="786"/>
                    <a:pt x="4" y="792"/>
                    <a:pt x="12" y="793"/>
                  </a:cubicBezTo>
                  <a:cubicBezTo>
                    <a:pt x="20" y="793"/>
                    <a:pt x="26" y="785"/>
                    <a:pt x="30" y="768"/>
                  </a:cubicBezTo>
                  <a:cubicBezTo>
                    <a:pt x="38" y="729"/>
                    <a:pt x="51" y="702"/>
                    <a:pt x="66" y="688"/>
                  </a:cubicBezTo>
                  <a:cubicBezTo>
                    <a:pt x="82" y="674"/>
                    <a:pt x="108" y="666"/>
                    <a:pt x="143" y="666"/>
                  </a:cubicBezTo>
                  <a:cubicBezTo>
                    <a:pt x="316" y="666"/>
                    <a:pt x="316" y="666"/>
                    <a:pt x="316" y="666"/>
                  </a:cubicBezTo>
                  <a:cubicBezTo>
                    <a:pt x="333" y="666"/>
                    <a:pt x="344" y="669"/>
                    <a:pt x="348" y="673"/>
                  </a:cubicBezTo>
                  <a:cubicBezTo>
                    <a:pt x="353" y="677"/>
                    <a:pt x="355" y="687"/>
                    <a:pt x="355" y="703"/>
                  </a:cubicBezTo>
                  <a:cubicBezTo>
                    <a:pt x="356" y="720"/>
                    <a:pt x="356" y="720"/>
                    <a:pt x="356" y="720"/>
                  </a:cubicBezTo>
                  <a:cubicBezTo>
                    <a:pt x="356" y="1369"/>
                    <a:pt x="356" y="1369"/>
                    <a:pt x="356" y="1369"/>
                  </a:cubicBezTo>
                  <a:cubicBezTo>
                    <a:pt x="356" y="1406"/>
                    <a:pt x="350" y="1431"/>
                    <a:pt x="338" y="1445"/>
                  </a:cubicBezTo>
                  <a:cubicBezTo>
                    <a:pt x="326" y="1460"/>
                    <a:pt x="304" y="1469"/>
                    <a:pt x="270" y="1473"/>
                  </a:cubicBezTo>
                  <a:cubicBezTo>
                    <a:pt x="256" y="1475"/>
                    <a:pt x="249" y="1479"/>
                    <a:pt x="249" y="1486"/>
                  </a:cubicBezTo>
                  <a:cubicBezTo>
                    <a:pt x="249" y="1495"/>
                    <a:pt x="255" y="1500"/>
                    <a:pt x="268" y="1500"/>
                  </a:cubicBezTo>
                  <a:cubicBezTo>
                    <a:pt x="273" y="1500"/>
                    <a:pt x="287" y="1499"/>
                    <a:pt x="312" y="1496"/>
                  </a:cubicBezTo>
                  <a:cubicBezTo>
                    <a:pt x="325" y="1495"/>
                    <a:pt x="340" y="1494"/>
                    <a:pt x="359" y="1494"/>
                  </a:cubicBezTo>
                  <a:cubicBezTo>
                    <a:pt x="410" y="1493"/>
                    <a:pt x="410" y="1493"/>
                    <a:pt x="410" y="1493"/>
                  </a:cubicBezTo>
                  <a:cubicBezTo>
                    <a:pt x="457" y="1494"/>
                    <a:pt x="457" y="1494"/>
                    <a:pt x="457" y="1494"/>
                  </a:cubicBezTo>
                  <a:cubicBezTo>
                    <a:pt x="488" y="1494"/>
                    <a:pt x="508" y="1495"/>
                    <a:pt x="516" y="1496"/>
                  </a:cubicBezTo>
                  <a:cubicBezTo>
                    <a:pt x="533" y="1499"/>
                    <a:pt x="543" y="1500"/>
                    <a:pt x="549" y="1500"/>
                  </a:cubicBezTo>
                  <a:cubicBezTo>
                    <a:pt x="561" y="1500"/>
                    <a:pt x="567" y="1495"/>
                    <a:pt x="567" y="1486"/>
                  </a:cubicBezTo>
                  <a:cubicBezTo>
                    <a:pt x="567" y="1479"/>
                    <a:pt x="559" y="1474"/>
                    <a:pt x="544" y="1471"/>
                  </a:cubicBezTo>
                  <a:cubicBezTo>
                    <a:pt x="489" y="1462"/>
                    <a:pt x="461" y="1431"/>
                    <a:pt x="458" y="1380"/>
                  </a:cubicBezTo>
                  <a:cubicBezTo>
                    <a:pt x="458" y="1355"/>
                    <a:pt x="458" y="1355"/>
                    <a:pt x="458" y="1355"/>
                  </a:cubicBezTo>
                  <a:cubicBezTo>
                    <a:pt x="458" y="713"/>
                    <a:pt x="458" y="713"/>
                    <a:pt x="458" y="713"/>
                  </a:cubicBezTo>
                  <a:cubicBezTo>
                    <a:pt x="458" y="692"/>
                    <a:pt x="460" y="680"/>
                    <a:pt x="465" y="674"/>
                  </a:cubicBezTo>
                  <a:cubicBezTo>
                    <a:pt x="470" y="669"/>
                    <a:pt x="482" y="666"/>
                    <a:pt x="502" y="666"/>
                  </a:cubicBezTo>
                  <a:cubicBezTo>
                    <a:pt x="685" y="666"/>
                    <a:pt x="685" y="666"/>
                    <a:pt x="685" y="666"/>
                  </a:cubicBezTo>
                  <a:cubicBezTo>
                    <a:pt x="722" y="666"/>
                    <a:pt x="746" y="671"/>
                    <a:pt x="759" y="680"/>
                  </a:cubicBezTo>
                  <a:close/>
                  <a:moveTo>
                    <a:pt x="1114" y="656"/>
                  </a:moveTo>
                  <a:cubicBezTo>
                    <a:pt x="1121" y="649"/>
                    <a:pt x="1139" y="646"/>
                    <a:pt x="1166" y="646"/>
                  </a:cubicBezTo>
                  <a:cubicBezTo>
                    <a:pt x="1268" y="646"/>
                    <a:pt x="1268" y="646"/>
                    <a:pt x="1268" y="646"/>
                  </a:cubicBezTo>
                  <a:cubicBezTo>
                    <a:pt x="1336" y="646"/>
                    <a:pt x="1382" y="649"/>
                    <a:pt x="1407" y="655"/>
                  </a:cubicBezTo>
                  <a:cubicBezTo>
                    <a:pt x="1432" y="662"/>
                    <a:pt x="1449" y="675"/>
                    <a:pt x="1457" y="695"/>
                  </a:cubicBezTo>
                  <a:cubicBezTo>
                    <a:pt x="1463" y="707"/>
                    <a:pt x="1465" y="720"/>
                    <a:pt x="1465" y="734"/>
                  </a:cubicBezTo>
                  <a:cubicBezTo>
                    <a:pt x="1465" y="751"/>
                    <a:pt x="1465" y="751"/>
                    <a:pt x="1465" y="751"/>
                  </a:cubicBezTo>
                  <a:cubicBezTo>
                    <a:pt x="1465" y="765"/>
                    <a:pt x="1470" y="771"/>
                    <a:pt x="1478" y="771"/>
                  </a:cubicBezTo>
                  <a:cubicBezTo>
                    <a:pt x="1486" y="771"/>
                    <a:pt x="1490" y="767"/>
                    <a:pt x="1493" y="761"/>
                  </a:cubicBezTo>
                  <a:cubicBezTo>
                    <a:pt x="1495" y="755"/>
                    <a:pt x="1497" y="739"/>
                    <a:pt x="1499" y="714"/>
                  </a:cubicBezTo>
                  <a:cubicBezTo>
                    <a:pt x="1502" y="675"/>
                    <a:pt x="1502" y="675"/>
                    <a:pt x="1502" y="675"/>
                  </a:cubicBezTo>
                  <a:cubicBezTo>
                    <a:pt x="1504" y="647"/>
                    <a:pt x="1506" y="629"/>
                    <a:pt x="1507" y="623"/>
                  </a:cubicBezTo>
                  <a:cubicBezTo>
                    <a:pt x="1508" y="617"/>
                    <a:pt x="1509" y="612"/>
                    <a:pt x="1509" y="608"/>
                  </a:cubicBezTo>
                  <a:cubicBezTo>
                    <a:pt x="1509" y="596"/>
                    <a:pt x="1502" y="589"/>
                    <a:pt x="1488" y="589"/>
                  </a:cubicBezTo>
                  <a:cubicBezTo>
                    <a:pt x="1482" y="589"/>
                    <a:pt x="1473" y="590"/>
                    <a:pt x="1461" y="592"/>
                  </a:cubicBezTo>
                  <a:cubicBezTo>
                    <a:pt x="1456" y="593"/>
                    <a:pt x="1440" y="594"/>
                    <a:pt x="1414" y="595"/>
                  </a:cubicBezTo>
                  <a:cubicBezTo>
                    <a:pt x="1321" y="599"/>
                    <a:pt x="1321" y="599"/>
                    <a:pt x="1321" y="599"/>
                  </a:cubicBezTo>
                  <a:cubicBezTo>
                    <a:pt x="1281" y="601"/>
                    <a:pt x="1233" y="602"/>
                    <a:pt x="1180" y="602"/>
                  </a:cubicBezTo>
                  <a:cubicBezTo>
                    <a:pt x="1093" y="602"/>
                    <a:pt x="1018" y="598"/>
                    <a:pt x="955" y="591"/>
                  </a:cubicBezTo>
                  <a:cubicBezTo>
                    <a:pt x="937" y="589"/>
                    <a:pt x="922" y="588"/>
                    <a:pt x="912" y="588"/>
                  </a:cubicBezTo>
                  <a:cubicBezTo>
                    <a:pt x="892" y="588"/>
                    <a:pt x="882" y="594"/>
                    <a:pt x="882" y="606"/>
                  </a:cubicBezTo>
                  <a:cubicBezTo>
                    <a:pt x="882" y="614"/>
                    <a:pt x="888" y="618"/>
                    <a:pt x="901" y="618"/>
                  </a:cubicBezTo>
                  <a:cubicBezTo>
                    <a:pt x="941" y="618"/>
                    <a:pt x="967" y="629"/>
                    <a:pt x="981" y="650"/>
                  </a:cubicBezTo>
                  <a:cubicBezTo>
                    <a:pt x="995" y="672"/>
                    <a:pt x="1002" y="714"/>
                    <a:pt x="1002" y="776"/>
                  </a:cubicBezTo>
                  <a:cubicBezTo>
                    <a:pt x="1002" y="1330"/>
                    <a:pt x="1002" y="1330"/>
                    <a:pt x="1002" y="1330"/>
                  </a:cubicBezTo>
                  <a:cubicBezTo>
                    <a:pt x="1001" y="1372"/>
                    <a:pt x="1001" y="1372"/>
                    <a:pt x="1001" y="1372"/>
                  </a:cubicBezTo>
                  <a:cubicBezTo>
                    <a:pt x="1001" y="1425"/>
                    <a:pt x="985" y="1455"/>
                    <a:pt x="954" y="1464"/>
                  </a:cubicBezTo>
                  <a:cubicBezTo>
                    <a:pt x="929" y="1471"/>
                    <a:pt x="929" y="1471"/>
                    <a:pt x="929" y="1471"/>
                  </a:cubicBezTo>
                  <a:cubicBezTo>
                    <a:pt x="918" y="1474"/>
                    <a:pt x="912" y="1479"/>
                    <a:pt x="912" y="1487"/>
                  </a:cubicBezTo>
                  <a:cubicBezTo>
                    <a:pt x="912" y="1496"/>
                    <a:pt x="919" y="1501"/>
                    <a:pt x="933" y="1501"/>
                  </a:cubicBezTo>
                  <a:cubicBezTo>
                    <a:pt x="939" y="1501"/>
                    <a:pt x="951" y="1499"/>
                    <a:pt x="967" y="1496"/>
                  </a:cubicBezTo>
                  <a:cubicBezTo>
                    <a:pt x="999" y="1491"/>
                    <a:pt x="1052" y="1488"/>
                    <a:pt x="1129" y="1488"/>
                  </a:cubicBezTo>
                  <a:cubicBezTo>
                    <a:pt x="1183" y="1488"/>
                    <a:pt x="1252" y="1492"/>
                    <a:pt x="1335" y="1500"/>
                  </a:cubicBezTo>
                  <a:cubicBezTo>
                    <a:pt x="1357" y="1502"/>
                    <a:pt x="1374" y="1503"/>
                    <a:pt x="1386" y="1503"/>
                  </a:cubicBezTo>
                  <a:cubicBezTo>
                    <a:pt x="1445" y="1503"/>
                    <a:pt x="1493" y="1479"/>
                    <a:pt x="1531" y="1432"/>
                  </a:cubicBezTo>
                  <a:cubicBezTo>
                    <a:pt x="1563" y="1393"/>
                    <a:pt x="1579" y="1359"/>
                    <a:pt x="1579" y="1331"/>
                  </a:cubicBezTo>
                  <a:cubicBezTo>
                    <a:pt x="1579" y="1319"/>
                    <a:pt x="1575" y="1314"/>
                    <a:pt x="1567" y="1314"/>
                  </a:cubicBezTo>
                  <a:cubicBezTo>
                    <a:pt x="1562" y="1315"/>
                    <a:pt x="1557" y="1319"/>
                    <a:pt x="1552" y="1326"/>
                  </a:cubicBezTo>
                  <a:cubicBezTo>
                    <a:pt x="1504" y="1403"/>
                    <a:pt x="1394" y="1442"/>
                    <a:pt x="1223" y="1442"/>
                  </a:cubicBezTo>
                  <a:cubicBezTo>
                    <a:pt x="1169" y="1442"/>
                    <a:pt x="1135" y="1437"/>
                    <a:pt x="1122" y="1428"/>
                  </a:cubicBezTo>
                  <a:cubicBezTo>
                    <a:pt x="1108" y="1419"/>
                    <a:pt x="1102" y="1396"/>
                    <a:pt x="1102" y="1359"/>
                  </a:cubicBezTo>
                  <a:cubicBezTo>
                    <a:pt x="1102" y="1118"/>
                    <a:pt x="1102" y="1118"/>
                    <a:pt x="1102" y="1118"/>
                  </a:cubicBezTo>
                  <a:cubicBezTo>
                    <a:pt x="1101" y="1096"/>
                    <a:pt x="1101" y="1096"/>
                    <a:pt x="1101" y="1096"/>
                  </a:cubicBezTo>
                  <a:cubicBezTo>
                    <a:pt x="1101" y="1083"/>
                    <a:pt x="1105" y="1074"/>
                    <a:pt x="1112" y="1070"/>
                  </a:cubicBezTo>
                  <a:cubicBezTo>
                    <a:pt x="1119" y="1065"/>
                    <a:pt x="1133" y="1063"/>
                    <a:pt x="1155" y="1063"/>
                  </a:cubicBezTo>
                  <a:cubicBezTo>
                    <a:pt x="1299" y="1063"/>
                    <a:pt x="1299" y="1063"/>
                    <a:pt x="1299" y="1063"/>
                  </a:cubicBezTo>
                  <a:cubicBezTo>
                    <a:pt x="1336" y="1063"/>
                    <a:pt x="1363" y="1068"/>
                    <a:pt x="1378" y="1079"/>
                  </a:cubicBezTo>
                  <a:cubicBezTo>
                    <a:pt x="1394" y="1089"/>
                    <a:pt x="1405" y="1109"/>
                    <a:pt x="1410" y="1138"/>
                  </a:cubicBezTo>
                  <a:cubicBezTo>
                    <a:pt x="1414" y="1157"/>
                    <a:pt x="1414" y="1157"/>
                    <a:pt x="1414" y="1157"/>
                  </a:cubicBezTo>
                  <a:cubicBezTo>
                    <a:pt x="1415" y="1166"/>
                    <a:pt x="1421" y="1171"/>
                    <a:pt x="1430" y="1171"/>
                  </a:cubicBezTo>
                  <a:cubicBezTo>
                    <a:pt x="1439" y="1171"/>
                    <a:pt x="1443" y="1166"/>
                    <a:pt x="1443" y="1155"/>
                  </a:cubicBezTo>
                  <a:cubicBezTo>
                    <a:pt x="1443" y="1151"/>
                    <a:pt x="1443" y="1145"/>
                    <a:pt x="1442" y="1136"/>
                  </a:cubicBezTo>
                  <a:cubicBezTo>
                    <a:pt x="1439" y="1110"/>
                    <a:pt x="1438" y="1084"/>
                    <a:pt x="1438" y="1057"/>
                  </a:cubicBezTo>
                  <a:cubicBezTo>
                    <a:pt x="1438" y="1022"/>
                    <a:pt x="1440" y="984"/>
                    <a:pt x="1444" y="942"/>
                  </a:cubicBezTo>
                  <a:cubicBezTo>
                    <a:pt x="1444" y="935"/>
                    <a:pt x="1444" y="930"/>
                    <a:pt x="1444" y="927"/>
                  </a:cubicBezTo>
                  <a:cubicBezTo>
                    <a:pt x="1444" y="916"/>
                    <a:pt x="1440" y="910"/>
                    <a:pt x="1432" y="910"/>
                  </a:cubicBezTo>
                  <a:cubicBezTo>
                    <a:pt x="1423" y="909"/>
                    <a:pt x="1417" y="914"/>
                    <a:pt x="1415" y="925"/>
                  </a:cubicBezTo>
                  <a:cubicBezTo>
                    <a:pt x="1409" y="954"/>
                    <a:pt x="1403" y="972"/>
                    <a:pt x="1396" y="980"/>
                  </a:cubicBezTo>
                  <a:cubicBezTo>
                    <a:pt x="1389" y="988"/>
                    <a:pt x="1374" y="994"/>
                    <a:pt x="1350" y="999"/>
                  </a:cubicBezTo>
                  <a:cubicBezTo>
                    <a:pt x="1324" y="1004"/>
                    <a:pt x="1287" y="1007"/>
                    <a:pt x="1242" y="1007"/>
                  </a:cubicBezTo>
                  <a:cubicBezTo>
                    <a:pt x="1141" y="1007"/>
                    <a:pt x="1141" y="1007"/>
                    <a:pt x="1141" y="1007"/>
                  </a:cubicBezTo>
                  <a:cubicBezTo>
                    <a:pt x="1122" y="1007"/>
                    <a:pt x="1111" y="1005"/>
                    <a:pt x="1107" y="1001"/>
                  </a:cubicBezTo>
                  <a:cubicBezTo>
                    <a:pt x="1104" y="997"/>
                    <a:pt x="1102" y="985"/>
                    <a:pt x="1102" y="964"/>
                  </a:cubicBezTo>
                  <a:cubicBezTo>
                    <a:pt x="1102" y="701"/>
                    <a:pt x="1102" y="701"/>
                    <a:pt x="1102" y="701"/>
                  </a:cubicBezTo>
                  <a:cubicBezTo>
                    <a:pt x="1102" y="677"/>
                    <a:pt x="1106" y="662"/>
                    <a:pt x="1114" y="656"/>
                  </a:cubicBezTo>
                  <a:close/>
                  <a:moveTo>
                    <a:pt x="2440" y="806"/>
                  </a:moveTo>
                  <a:cubicBezTo>
                    <a:pt x="2440" y="735"/>
                    <a:pt x="2440" y="735"/>
                    <a:pt x="2440" y="735"/>
                  </a:cubicBezTo>
                  <a:cubicBezTo>
                    <a:pt x="2440" y="693"/>
                    <a:pt x="2444" y="665"/>
                    <a:pt x="2453" y="649"/>
                  </a:cubicBezTo>
                  <a:cubicBezTo>
                    <a:pt x="2461" y="634"/>
                    <a:pt x="2479" y="623"/>
                    <a:pt x="2505" y="617"/>
                  </a:cubicBezTo>
                  <a:cubicBezTo>
                    <a:pt x="2514" y="614"/>
                    <a:pt x="2519" y="610"/>
                    <a:pt x="2518" y="604"/>
                  </a:cubicBezTo>
                  <a:cubicBezTo>
                    <a:pt x="2517" y="595"/>
                    <a:pt x="2511" y="591"/>
                    <a:pt x="2500" y="591"/>
                  </a:cubicBezTo>
                  <a:cubicBezTo>
                    <a:pt x="2493" y="591"/>
                    <a:pt x="2482" y="592"/>
                    <a:pt x="2468" y="595"/>
                  </a:cubicBezTo>
                  <a:cubicBezTo>
                    <a:pt x="2452" y="597"/>
                    <a:pt x="2430" y="598"/>
                    <a:pt x="2403" y="598"/>
                  </a:cubicBezTo>
                  <a:cubicBezTo>
                    <a:pt x="2353" y="598"/>
                    <a:pt x="2312" y="597"/>
                    <a:pt x="2282" y="594"/>
                  </a:cubicBezTo>
                  <a:cubicBezTo>
                    <a:pt x="2270" y="592"/>
                    <a:pt x="2261" y="592"/>
                    <a:pt x="2255" y="592"/>
                  </a:cubicBezTo>
                  <a:cubicBezTo>
                    <a:pt x="2242" y="592"/>
                    <a:pt x="2236" y="596"/>
                    <a:pt x="2236" y="604"/>
                  </a:cubicBezTo>
                  <a:cubicBezTo>
                    <a:pt x="2236" y="613"/>
                    <a:pt x="2242" y="618"/>
                    <a:pt x="2255" y="620"/>
                  </a:cubicBezTo>
                  <a:cubicBezTo>
                    <a:pt x="2300" y="627"/>
                    <a:pt x="2331" y="639"/>
                    <a:pt x="2348" y="654"/>
                  </a:cubicBezTo>
                  <a:cubicBezTo>
                    <a:pt x="2365" y="670"/>
                    <a:pt x="2376" y="696"/>
                    <a:pt x="2380" y="733"/>
                  </a:cubicBezTo>
                  <a:cubicBezTo>
                    <a:pt x="2388" y="883"/>
                    <a:pt x="2388" y="883"/>
                    <a:pt x="2388" y="883"/>
                  </a:cubicBezTo>
                  <a:cubicBezTo>
                    <a:pt x="2388" y="972"/>
                    <a:pt x="2388" y="972"/>
                    <a:pt x="2388" y="972"/>
                  </a:cubicBezTo>
                  <a:cubicBezTo>
                    <a:pt x="2388" y="1295"/>
                    <a:pt x="2388" y="1295"/>
                    <a:pt x="2388" y="1295"/>
                  </a:cubicBezTo>
                  <a:cubicBezTo>
                    <a:pt x="2387" y="1303"/>
                    <a:pt x="2385" y="1307"/>
                    <a:pt x="2380" y="1308"/>
                  </a:cubicBezTo>
                  <a:cubicBezTo>
                    <a:pt x="2378" y="1308"/>
                    <a:pt x="2372" y="1303"/>
                    <a:pt x="2362" y="1292"/>
                  </a:cubicBezTo>
                  <a:cubicBezTo>
                    <a:pt x="1761" y="611"/>
                    <a:pt x="1761" y="611"/>
                    <a:pt x="1761" y="611"/>
                  </a:cubicBezTo>
                  <a:cubicBezTo>
                    <a:pt x="1750" y="598"/>
                    <a:pt x="1739" y="592"/>
                    <a:pt x="1728" y="592"/>
                  </a:cubicBezTo>
                  <a:cubicBezTo>
                    <a:pt x="1722" y="592"/>
                    <a:pt x="1714" y="592"/>
                    <a:pt x="1704" y="593"/>
                  </a:cubicBezTo>
                  <a:cubicBezTo>
                    <a:pt x="1693" y="593"/>
                    <a:pt x="1693" y="593"/>
                    <a:pt x="1693" y="593"/>
                  </a:cubicBezTo>
                  <a:cubicBezTo>
                    <a:pt x="1649" y="592"/>
                    <a:pt x="1649" y="592"/>
                    <a:pt x="1649" y="592"/>
                  </a:cubicBezTo>
                  <a:cubicBezTo>
                    <a:pt x="1623" y="591"/>
                    <a:pt x="1623" y="591"/>
                    <a:pt x="1623" y="591"/>
                  </a:cubicBezTo>
                  <a:cubicBezTo>
                    <a:pt x="1618" y="591"/>
                    <a:pt x="1614" y="591"/>
                    <a:pt x="1612" y="591"/>
                  </a:cubicBezTo>
                  <a:cubicBezTo>
                    <a:pt x="1603" y="591"/>
                    <a:pt x="1598" y="595"/>
                    <a:pt x="1598" y="603"/>
                  </a:cubicBezTo>
                  <a:cubicBezTo>
                    <a:pt x="1598" y="611"/>
                    <a:pt x="1604" y="616"/>
                    <a:pt x="1615" y="617"/>
                  </a:cubicBezTo>
                  <a:cubicBezTo>
                    <a:pt x="1661" y="623"/>
                    <a:pt x="1695" y="648"/>
                    <a:pt x="1719" y="692"/>
                  </a:cubicBezTo>
                  <a:cubicBezTo>
                    <a:pt x="1743" y="735"/>
                    <a:pt x="1755" y="794"/>
                    <a:pt x="1755" y="870"/>
                  </a:cubicBezTo>
                  <a:cubicBezTo>
                    <a:pt x="1755" y="1315"/>
                    <a:pt x="1755" y="1315"/>
                    <a:pt x="1755" y="1315"/>
                  </a:cubicBezTo>
                  <a:cubicBezTo>
                    <a:pt x="1755" y="1362"/>
                    <a:pt x="1749" y="1396"/>
                    <a:pt x="1736" y="1417"/>
                  </a:cubicBezTo>
                  <a:cubicBezTo>
                    <a:pt x="1723" y="1438"/>
                    <a:pt x="1699" y="1455"/>
                    <a:pt x="1662" y="1468"/>
                  </a:cubicBezTo>
                  <a:cubicBezTo>
                    <a:pt x="1649" y="1472"/>
                    <a:pt x="1643" y="1477"/>
                    <a:pt x="1644" y="1484"/>
                  </a:cubicBezTo>
                  <a:cubicBezTo>
                    <a:pt x="1644" y="1492"/>
                    <a:pt x="1651" y="1496"/>
                    <a:pt x="1662" y="1496"/>
                  </a:cubicBezTo>
                  <a:cubicBezTo>
                    <a:pt x="1667" y="1496"/>
                    <a:pt x="1675" y="1495"/>
                    <a:pt x="1686" y="1494"/>
                  </a:cubicBezTo>
                  <a:cubicBezTo>
                    <a:pt x="1701" y="1492"/>
                    <a:pt x="1717" y="1491"/>
                    <a:pt x="1734" y="1491"/>
                  </a:cubicBezTo>
                  <a:cubicBezTo>
                    <a:pt x="1766" y="1489"/>
                    <a:pt x="1766" y="1489"/>
                    <a:pt x="1766" y="1489"/>
                  </a:cubicBezTo>
                  <a:cubicBezTo>
                    <a:pt x="1833" y="1493"/>
                    <a:pt x="1833" y="1493"/>
                    <a:pt x="1833" y="1493"/>
                  </a:cubicBezTo>
                  <a:cubicBezTo>
                    <a:pt x="1866" y="1495"/>
                    <a:pt x="1885" y="1496"/>
                    <a:pt x="1889" y="1497"/>
                  </a:cubicBezTo>
                  <a:cubicBezTo>
                    <a:pt x="1896" y="1498"/>
                    <a:pt x="1903" y="1498"/>
                    <a:pt x="1909" y="1498"/>
                  </a:cubicBezTo>
                  <a:cubicBezTo>
                    <a:pt x="1918" y="1498"/>
                    <a:pt x="1923" y="1494"/>
                    <a:pt x="1923" y="1485"/>
                  </a:cubicBezTo>
                  <a:cubicBezTo>
                    <a:pt x="1923" y="1476"/>
                    <a:pt x="1916" y="1470"/>
                    <a:pt x="1901" y="1469"/>
                  </a:cubicBezTo>
                  <a:cubicBezTo>
                    <a:pt x="1867" y="1463"/>
                    <a:pt x="1844" y="1455"/>
                    <a:pt x="1832" y="1444"/>
                  </a:cubicBezTo>
                  <a:cubicBezTo>
                    <a:pt x="1820" y="1433"/>
                    <a:pt x="1813" y="1414"/>
                    <a:pt x="1810" y="1385"/>
                  </a:cubicBezTo>
                  <a:cubicBezTo>
                    <a:pt x="1808" y="1338"/>
                    <a:pt x="1808" y="1338"/>
                    <a:pt x="1808" y="1338"/>
                  </a:cubicBezTo>
                  <a:cubicBezTo>
                    <a:pt x="1808" y="1311"/>
                    <a:pt x="1808" y="1311"/>
                    <a:pt x="1808" y="1311"/>
                  </a:cubicBezTo>
                  <a:cubicBezTo>
                    <a:pt x="1808" y="867"/>
                    <a:pt x="1808" y="867"/>
                    <a:pt x="1808" y="867"/>
                  </a:cubicBezTo>
                  <a:cubicBezTo>
                    <a:pt x="1808" y="848"/>
                    <a:pt x="1812" y="838"/>
                    <a:pt x="1821" y="838"/>
                  </a:cubicBezTo>
                  <a:cubicBezTo>
                    <a:pt x="1824" y="838"/>
                    <a:pt x="1827" y="839"/>
                    <a:pt x="1830" y="842"/>
                  </a:cubicBezTo>
                  <a:cubicBezTo>
                    <a:pt x="1836" y="849"/>
                    <a:pt x="1836" y="849"/>
                    <a:pt x="1836" y="849"/>
                  </a:cubicBezTo>
                  <a:cubicBezTo>
                    <a:pt x="2388" y="1479"/>
                    <a:pt x="2388" y="1479"/>
                    <a:pt x="2388" y="1479"/>
                  </a:cubicBezTo>
                  <a:cubicBezTo>
                    <a:pt x="2402" y="1496"/>
                    <a:pt x="2402" y="1496"/>
                    <a:pt x="2402" y="1496"/>
                  </a:cubicBezTo>
                  <a:cubicBezTo>
                    <a:pt x="2405" y="1500"/>
                    <a:pt x="2410" y="1501"/>
                    <a:pt x="2417" y="1502"/>
                  </a:cubicBezTo>
                  <a:cubicBezTo>
                    <a:pt x="2427" y="1502"/>
                    <a:pt x="2433" y="1497"/>
                    <a:pt x="2435" y="1487"/>
                  </a:cubicBezTo>
                  <a:cubicBezTo>
                    <a:pt x="2437" y="1476"/>
                    <a:pt x="2439" y="1446"/>
                    <a:pt x="2439" y="1397"/>
                  </a:cubicBezTo>
                  <a:cubicBezTo>
                    <a:pt x="2439" y="849"/>
                    <a:pt x="2439" y="849"/>
                    <a:pt x="2439" y="849"/>
                  </a:cubicBezTo>
                  <a:cubicBezTo>
                    <a:pt x="2440" y="806"/>
                    <a:pt x="2440" y="806"/>
                    <a:pt x="2440" y="806"/>
                  </a:cubicBezTo>
                  <a:close/>
                  <a:moveTo>
                    <a:pt x="3388" y="806"/>
                  </a:moveTo>
                  <a:cubicBezTo>
                    <a:pt x="3388" y="735"/>
                    <a:pt x="3388" y="735"/>
                    <a:pt x="3388" y="735"/>
                  </a:cubicBezTo>
                  <a:cubicBezTo>
                    <a:pt x="3388" y="693"/>
                    <a:pt x="3392" y="665"/>
                    <a:pt x="3401" y="649"/>
                  </a:cubicBezTo>
                  <a:cubicBezTo>
                    <a:pt x="3409" y="634"/>
                    <a:pt x="3427" y="623"/>
                    <a:pt x="3453" y="617"/>
                  </a:cubicBezTo>
                  <a:cubicBezTo>
                    <a:pt x="3463" y="614"/>
                    <a:pt x="3467" y="610"/>
                    <a:pt x="3467" y="604"/>
                  </a:cubicBezTo>
                  <a:cubicBezTo>
                    <a:pt x="3466" y="595"/>
                    <a:pt x="3460" y="591"/>
                    <a:pt x="3448" y="591"/>
                  </a:cubicBezTo>
                  <a:cubicBezTo>
                    <a:pt x="3441" y="591"/>
                    <a:pt x="3430" y="592"/>
                    <a:pt x="3416" y="595"/>
                  </a:cubicBezTo>
                  <a:cubicBezTo>
                    <a:pt x="3400" y="597"/>
                    <a:pt x="3379" y="598"/>
                    <a:pt x="3351" y="598"/>
                  </a:cubicBezTo>
                  <a:cubicBezTo>
                    <a:pt x="3301" y="598"/>
                    <a:pt x="3261" y="597"/>
                    <a:pt x="3231" y="594"/>
                  </a:cubicBezTo>
                  <a:cubicBezTo>
                    <a:pt x="3218" y="592"/>
                    <a:pt x="3209" y="592"/>
                    <a:pt x="3203" y="592"/>
                  </a:cubicBezTo>
                  <a:cubicBezTo>
                    <a:pt x="3190" y="592"/>
                    <a:pt x="3184" y="596"/>
                    <a:pt x="3184" y="604"/>
                  </a:cubicBezTo>
                  <a:cubicBezTo>
                    <a:pt x="3184" y="613"/>
                    <a:pt x="3190" y="618"/>
                    <a:pt x="3203" y="620"/>
                  </a:cubicBezTo>
                  <a:cubicBezTo>
                    <a:pt x="3248" y="627"/>
                    <a:pt x="3279" y="639"/>
                    <a:pt x="3296" y="654"/>
                  </a:cubicBezTo>
                  <a:cubicBezTo>
                    <a:pt x="3313" y="670"/>
                    <a:pt x="3324" y="696"/>
                    <a:pt x="3329" y="733"/>
                  </a:cubicBezTo>
                  <a:cubicBezTo>
                    <a:pt x="3336" y="883"/>
                    <a:pt x="3336" y="883"/>
                    <a:pt x="3336" y="883"/>
                  </a:cubicBezTo>
                  <a:cubicBezTo>
                    <a:pt x="3336" y="972"/>
                    <a:pt x="3336" y="972"/>
                    <a:pt x="3336" y="972"/>
                  </a:cubicBezTo>
                  <a:cubicBezTo>
                    <a:pt x="3336" y="1295"/>
                    <a:pt x="3336" y="1295"/>
                    <a:pt x="3336" y="1295"/>
                  </a:cubicBezTo>
                  <a:cubicBezTo>
                    <a:pt x="3335" y="1303"/>
                    <a:pt x="3333" y="1307"/>
                    <a:pt x="3329" y="1308"/>
                  </a:cubicBezTo>
                  <a:cubicBezTo>
                    <a:pt x="3326" y="1308"/>
                    <a:pt x="3320" y="1303"/>
                    <a:pt x="3310" y="1292"/>
                  </a:cubicBezTo>
                  <a:cubicBezTo>
                    <a:pt x="2709" y="611"/>
                    <a:pt x="2709" y="611"/>
                    <a:pt x="2709" y="611"/>
                  </a:cubicBezTo>
                  <a:cubicBezTo>
                    <a:pt x="2698" y="598"/>
                    <a:pt x="2687" y="592"/>
                    <a:pt x="2676" y="592"/>
                  </a:cubicBezTo>
                  <a:cubicBezTo>
                    <a:pt x="2671" y="592"/>
                    <a:pt x="2662" y="592"/>
                    <a:pt x="2652" y="593"/>
                  </a:cubicBezTo>
                  <a:cubicBezTo>
                    <a:pt x="2642" y="593"/>
                    <a:pt x="2642" y="593"/>
                    <a:pt x="2642" y="593"/>
                  </a:cubicBezTo>
                  <a:cubicBezTo>
                    <a:pt x="2598" y="592"/>
                    <a:pt x="2598" y="592"/>
                    <a:pt x="2598" y="592"/>
                  </a:cubicBezTo>
                  <a:cubicBezTo>
                    <a:pt x="2571" y="591"/>
                    <a:pt x="2571" y="591"/>
                    <a:pt x="2571" y="591"/>
                  </a:cubicBezTo>
                  <a:cubicBezTo>
                    <a:pt x="2566" y="591"/>
                    <a:pt x="2563" y="591"/>
                    <a:pt x="2560" y="591"/>
                  </a:cubicBezTo>
                  <a:cubicBezTo>
                    <a:pt x="2551" y="591"/>
                    <a:pt x="2546" y="595"/>
                    <a:pt x="2546" y="603"/>
                  </a:cubicBezTo>
                  <a:cubicBezTo>
                    <a:pt x="2546" y="611"/>
                    <a:pt x="2552" y="616"/>
                    <a:pt x="2564" y="617"/>
                  </a:cubicBezTo>
                  <a:cubicBezTo>
                    <a:pt x="2609" y="623"/>
                    <a:pt x="2644" y="648"/>
                    <a:pt x="2668" y="692"/>
                  </a:cubicBezTo>
                  <a:cubicBezTo>
                    <a:pt x="2692" y="735"/>
                    <a:pt x="2704" y="794"/>
                    <a:pt x="2704" y="870"/>
                  </a:cubicBezTo>
                  <a:cubicBezTo>
                    <a:pt x="2704" y="1315"/>
                    <a:pt x="2704" y="1315"/>
                    <a:pt x="2704" y="1315"/>
                  </a:cubicBezTo>
                  <a:cubicBezTo>
                    <a:pt x="2704" y="1362"/>
                    <a:pt x="2697" y="1396"/>
                    <a:pt x="2684" y="1417"/>
                  </a:cubicBezTo>
                  <a:cubicBezTo>
                    <a:pt x="2671" y="1438"/>
                    <a:pt x="2647" y="1455"/>
                    <a:pt x="2610" y="1468"/>
                  </a:cubicBezTo>
                  <a:cubicBezTo>
                    <a:pt x="2598" y="1472"/>
                    <a:pt x="2591" y="1477"/>
                    <a:pt x="2592" y="1484"/>
                  </a:cubicBezTo>
                  <a:cubicBezTo>
                    <a:pt x="2593" y="1492"/>
                    <a:pt x="2599" y="1496"/>
                    <a:pt x="2610" y="1496"/>
                  </a:cubicBezTo>
                  <a:cubicBezTo>
                    <a:pt x="2615" y="1496"/>
                    <a:pt x="2623" y="1495"/>
                    <a:pt x="2634" y="1494"/>
                  </a:cubicBezTo>
                  <a:cubicBezTo>
                    <a:pt x="2650" y="1492"/>
                    <a:pt x="2666" y="1491"/>
                    <a:pt x="2683" y="1491"/>
                  </a:cubicBezTo>
                  <a:cubicBezTo>
                    <a:pt x="2714" y="1489"/>
                    <a:pt x="2714" y="1489"/>
                    <a:pt x="2714" y="1489"/>
                  </a:cubicBezTo>
                  <a:cubicBezTo>
                    <a:pt x="2781" y="1493"/>
                    <a:pt x="2781" y="1493"/>
                    <a:pt x="2781" y="1493"/>
                  </a:cubicBezTo>
                  <a:cubicBezTo>
                    <a:pt x="2814" y="1495"/>
                    <a:pt x="2833" y="1496"/>
                    <a:pt x="2838" y="1497"/>
                  </a:cubicBezTo>
                  <a:cubicBezTo>
                    <a:pt x="2845" y="1498"/>
                    <a:pt x="2851" y="1498"/>
                    <a:pt x="2857" y="1498"/>
                  </a:cubicBezTo>
                  <a:cubicBezTo>
                    <a:pt x="2866" y="1498"/>
                    <a:pt x="2871" y="1494"/>
                    <a:pt x="2871" y="1485"/>
                  </a:cubicBezTo>
                  <a:cubicBezTo>
                    <a:pt x="2871" y="1476"/>
                    <a:pt x="2864" y="1470"/>
                    <a:pt x="2849" y="1469"/>
                  </a:cubicBezTo>
                  <a:cubicBezTo>
                    <a:pt x="2815" y="1463"/>
                    <a:pt x="2792" y="1455"/>
                    <a:pt x="2780" y="1444"/>
                  </a:cubicBezTo>
                  <a:cubicBezTo>
                    <a:pt x="2768" y="1433"/>
                    <a:pt x="2761" y="1414"/>
                    <a:pt x="2758" y="1385"/>
                  </a:cubicBezTo>
                  <a:cubicBezTo>
                    <a:pt x="2756" y="1338"/>
                    <a:pt x="2756" y="1338"/>
                    <a:pt x="2756" y="1338"/>
                  </a:cubicBezTo>
                  <a:cubicBezTo>
                    <a:pt x="2757" y="1311"/>
                    <a:pt x="2757" y="1311"/>
                    <a:pt x="2757" y="1311"/>
                  </a:cubicBezTo>
                  <a:cubicBezTo>
                    <a:pt x="2757" y="867"/>
                    <a:pt x="2757" y="867"/>
                    <a:pt x="2757" y="867"/>
                  </a:cubicBezTo>
                  <a:cubicBezTo>
                    <a:pt x="2757" y="848"/>
                    <a:pt x="2761" y="838"/>
                    <a:pt x="2769" y="838"/>
                  </a:cubicBezTo>
                  <a:cubicBezTo>
                    <a:pt x="2772" y="838"/>
                    <a:pt x="2776" y="839"/>
                    <a:pt x="2778" y="842"/>
                  </a:cubicBezTo>
                  <a:cubicBezTo>
                    <a:pt x="2785" y="849"/>
                    <a:pt x="2785" y="849"/>
                    <a:pt x="2785" y="849"/>
                  </a:cubicBezTo>
                  <a:cubicBezTo>
                    <a:pt x="3336" y="1479"/>
                    <a:pt x="3336" y="1479"/>
                    <a:pt x="3336" y="1479"/>
                  </a:cubicBezTo>
                  <a:cubicBezTo>
                    <a:pt x="3350" y="1496"/>
                    <a:pt x="3350" y="1496"/>
                    <a:pt x="3350" y="1496"/>
                  </a:cubicBezTo>
                  <a:cubicBezTo>
                    <a:pt x="3354" y="1500"/>
                    <a:pt x="3359" y="1501"/>
                    <a:pt x="3365" y="1502"/>
                  </a:cubicBezTo>
                  <a:cubicBezTo>
                    <a:pt x="3375" y="1502"/>
                    <a:pt x="3381" y="1497"/>
                    <a:pt x="3384" y="1487"/>
                  </a:cubicBezTo>
                  <a:cubicBezTo>
                    <a:pt x="3386" y="1476"/>
                    <a:pt x="3387" y="1446"/>
                    <a:pt x="3387" y="1397"/>
                  </a:cubicBezTo>
                  <a:cubicBezTo>
                    <a:pt x="3387" y="849"/>
                    <a:pt x="3387" y="849"/>
                    <a:pt x="3387" y="849"/>
                  </a:cubicBezTo>
                  <a:cubicBezTo>
                    <a:pt x="3388" y="806"/>
                    <a:pt x="3388" y="806"/>
                    <a:pt x="3388" y="806"/>
                  </a:cubicBezTo>
                  <a:close/>
                  <a:moveTo>
                    <a:pt x="3746" y="656"/>
                  </a:moveTo>
                  <a:cubicBezTo>
                    <a:pt x="3754" y="649"/>
                    <a:pt x="3771" y="646"/>
                    <a:pt x="3798" y="646"/>
                  </a:cubicBezTo>
                  <a:cubicBezTo>
                    <a:pt x="3901" y="646"/>
                    <a:pt x="3901" y="646"/>
                    <a:pt x="3901" y="646"/>
                  </a:cubicBezTo>
                  <a:cubicBezTo>
                    <a:pt x="3968" y="646"/>
                    <a:pt x="4014" y="649"/>
                    <a:pt x="4040" y="655"/>
                  </a:cubicBezTo>
                  <a:cubicBezTo>
                    <a:pt x="4065" y="662"/>
                    <a:pt x="4082" y="675"/>
                    <a:pt x="4090" y="695"/>
                  </a:cubicBezTo>
                  <a:cubicBezTo>
                    <a:pt x="4095" y="707"/>
                    <a:pt x="4098" y="720"/>
                    <a:pt x="4098" y="734"/>
                  </a:cubicBezTo>
                  <a:cubicBezTo>
                    <a:pt x="4098" y="751"/>
                    <a:pt x="4098" y="751"/>
                    <a:pt x="4098" y="751"/>
                  </a:cubicBezTo>
                  <a:cubicBezTo>
                    <a:pt x="4098" y="765"/>
                    <a:pt x="4102" y="771"/>
                    <a:pt x="4110" y="771"/>
                  </a:cubicBezTo>
                  <a:cubicBezTo>
                    <a:pt x="4118" y="771"/>
                    <a:pt x="4123" y="767"/>
                    <a:pt x="4125" y="761"/>
                  </a:cubicBezTo>
                  <a:cubicBezTo>
                    <a:pt x="4127" y="755"/>
                    <a:pt x="4129" y="739"/>
                    <a:pt x="4132" y="714"/>
                  </a:cubicBezTo>
                  <a:cubicBezTo>
                    <a:pt x="4134" y="675"/>
                    <a:pt x="4134" y="675"/>
                    <a:pt x="4134" y="675"/>
                  </a:cubicBezTo>
                  <a:cubicBezTo>
                    <a:pt x="4137" y="647"/>
                    <a:pt x="4138" y="629"/>
                    <a:pt x="4140" y="623"/>
                  </a:cubicBezTo>
                  <a:cubicBezTo>
                    <a:pt x="4141" y="617"/>
                    <a:pt x="4142" y="612"/>
                    <a:pt x="4142" y="608"/>
                  </a:cubicBezTo>
                  <a:cubicBezTo>
                    <a:pt x="4142" y="596"/>
                    <a:pt x="4134" y="589"/>
                    <a:pt x="4120" y="589"/>
                  </a:cubicBezTo>
                  <a:cubicBezTo>
                    <a:pt x="4114" y="589"/>
                    <a:pt x="4106" y="590"/>
                    <a:pt x="4094" y="592"/>
                  </a:cubicBezTo>
                  <a:cubicBezTo>
                    <a:pt x="4088" y="593"/>
                    <a:pt x="4072" y="594"/>
                    <a:pt x="4047" y="595"/>
                  </a:cubicBezTo>
                  <a:cubicBezTo>
                    <a:pt x="3954" y="599"/>
                    <a:pt x="3954" y="599"/>
                    <a:pt x="3954" y="599"/>
                  </a:cubicBezTo>
                  <a:cubicBezTo>
                    <a:pt x="3913" y="601"/>
                    <a:pt x="3866" y="602"/>
                    <a:pt x="3813" y="602"/>
                  </a:cubicBezTo>
                  <a:cubicBezTo>
                    <a:pt x="3725" y="602"/>
                    <a:pt x="3650" y="598"/>
                    <a:pt x="3588" y="591"/>
                  </a:cubicBezTo>
                  <a:cubicBezTo>
                    <a:pt x="3569" y="589"/>
                    <a:pt x="3555" y="588"/>
                    <a:pt x="3544" y="588"/>
                  </a:cubicBezTo>
                  <a:cubicBezTo>
                    <a:pt x="3524" y="588"/>
                    <a:pt x="3515" y="594"/>
                    <a:pt x="3515" y="606"/>
                  </a:cubicBezTo>
                  <a:cubicBezTo>
                    <a:pt x="3515" y="614"/>
                    <a:pt x="3521" y="618"/>
                    <a:pt x="3534" y="618"/>
                  </a:cubicBezTo>
                  <a:cubicBezTo>
                    <a:pt x="3573" y="618"/>
                    <a:pt x="3600" y="629"/>
                    <a:pt x="3614" y="650"/>
                  </a:cubicBezTo>
                  <a:cubicBezTo>
                    <a:pt x="3627" y="672"/>
                    <a:pt x="3634" y="714"/>
                    <a:pt x="3634" y="776"/>
                  </a:cubicBezTo>
                  <a:cubicBezTo>
                    <a:pt x="3634" y="1330"/>
                    <a:pt x="3634" y="1330"/>
                    <a:pt x="3634" y="1330"/>
                  </a:cubicBezTo>
                  <a:cubicBezTo>
                    <a:pt x="3634" y="1372"/>
                    <a:pt x="3634" y="1372"/>
                    <a:pt x="3634" y="1372"/>
                  </a:cubicBezTo>
                  <a:cubicBezTo>
                    <a:pt x="3634" y="1425"/>
                    <a:pt x="3618" y="1455"/>
                    <a:pt x="3587" y="1464"/>
                  </a:cubicBezTo>
                  <a:cubicBezTo>
                    <a:pt x="3562" y="1471"/>
                    <a:pt x="3562" y="1471"/>
                    <a:pt x="3562" y="1471"/>
                  </a:cubicBezTo>
                  <a:cubicBezTo>
                    <a:pt x="3550" y="1474"/>
                    <a:pt x="3545" y="1479"/>
                    <a:pt x="3545" y="1487"/>
                  </a:cubicBezTo>
                  <a:cubicBezTo>
                    <a:pt x="3545" y="1496"/>
                    <a:pt x="3552" y="1501"/>
                    <a:pt x="3566" y="1501"/>
                  </a:cubicBezTo>
                  <a:cubicBezTo>
                    <a:pt x="3572" y="1501"/>
                    <a:pt x="3583" y="1499"/>
                    <a:pt x="3600" y="1496"/>
                  </a:cubicBezTo>
                  <a:cubicBezTo>
                    <a:pt x="3631" y="1491"/>
                    <a:pt x="3685" y="1488"/>
                    <a:pt x="3761" y="1488"/>
                  </a:cubicBezTo>
                  <a:cubicBezTo>
                    <a:pt x="3816" y="1488"/>
                    <a:pt x="3884" y="1492"/>
                    <a:pt x="3968" y="1500"/>
                  </a:cubicBezTo>
                  <a:cubicBezTo>
                    <a:pt x="3989" y="1502"/>
                    <a:pt x="4006" y="1503"/>
                    <a:pt x="4019" y="1503"/>
                  </a:cubicBezTo>
                  <a:cubicBezTo>
                    <a:pt x="4077" y="1503"/>
                    <a:pt x="4125" y="1479"/>
                    <a:pt x="4164" y="1432"/>
                  </a:cubicBezTo>
                  <a:cubicBezTo>
                    <a:pt x="4196" y="1393"/>
                    <a:pt x="4211" y="1359"/>
                    <a:pt x="4211" y="1331"/>
                  </a:cubicBezTo>
                  <a:cubicBezTo>
                    <a:pt x="4211" y="1319"/>
                    <a:pt x="4207" y="1314"/>
                    <a:pt x="4199" y="1314"/>
                  </a:cubicBezTo>
                  <a:cubicBezTo>
                    <a:pt x="4195" y="1315"/>
                    <a:pt x="4190" y="1319"/>
                    <a:pt x="4185" y="1326"/>
                  </a:cubicBezTo>
                  <a:cubicBezTo>
                    <a:pt x="4136" y="1403"/>
                    <a:pt x="4026" y="1442"/>
                    <a:pt x="3855" y="1442"/>
                  </a:cubicBezTo>
                  <a:cubicBezTo>
                    <a:pt x="3801" y="1442"/>
                    <a:pt x="3767" y="1437"/>
                    <a:pt x="3754" y="1428"/>
                  </a:cubicBezTo>
                  <a:cubicBezTo>
                    <a:pt x="3741" y="1419"/>
                    <a:pt x="3734" y="1396"/>
                    <a:pt x="3734" y="1359"/>
                  </a:cubicBezTo>
                  <a:cubicBezTo>
                    <a:pt x="3734" y="1118"/>
                    <a:pt x="3734" y="1118"/>
                    <a:pt x="3734" y="1118"/>
                  </a:cubicBezTo>
                  <a:cubicBezTo>
                    <a:pt x="3734" y="1096"/>
                    <a:pt x="3734" y="1096"/>
                    <a:pt x="3734" y="1096"/>
                  </a:cubicBezTo>
                  <a:cubicBezTo>
                    <a:pt x="3734" y="1083"/>
                    <a:pt x="3737" y="1074"/>
                    <a:pt x="3744" y="1070"/>
                  </a:cubicBezTo>
                  <a:cubicBezTo>
                    <a:pt x="3752" y="1065"/>
                    <a:pt x="3766" y="1063"/>
                    <a:pt x="3787" y="1063"/>
                  </a:cubicBezTo>
                  <a:cubicBezTo>
                    <a:pt x="3931" y="1063"/>
                    <a:pt x="3931" y="1063"/>
                    <a:pt x="3931" y="1063"/>
                  </a:cubicBezTo>
                  <a:cubicBezTo>
                    <a:pt x="3969" y="1063"/>
                    <a:pt x="3995" y="1068"/>
                    <a:pt x="4011" y="1079"/>
                  </a:cubicBezTo>
                  <a:cubicBezTo>
                    <a:pt x="4027" y="1089"/>
                    <a:pt x="4037" y="1109"/>
                    <a:pt x="4042" y="1138"/>
                  </a:cubicBezTo>
                  <a:cubicBezTo>
                    <a:pt x="4046" y="1157"/>
                    <a:pt x="4046" y="1157"/>
                    <a:pt x="4046" y="1157"/>
                  </a:cubicBezTo>
                  <a:cubicBezTo>
                    <a:pt x="4048" y="1166"/>
                    <a:pt x="4053" y="1171"/>
                    <a:pt x="4063" y="1171"/>
                  </a:cubicBezTo>
                  <a:cubicBezTo>
                    <a:pt x="4071" y="1171"/>
                    <a:pt x="4075" y="1166"/>
                    <a:pt x="4075" y="1155"/>
                  </a:cubicBezTo>
                  <a:cubicBezTo>
                    <a:pt x="4075" y="1151"/>
                    <a:pt x="4075" y="1145"/>
                    <a:pt x="4074" y="1136"/>
                  </a:cubicBezTo>
                  <a:cubicBezTo>
                    <a:pt x="4072" y="1110"/>
                    <a:pt x="4070" y="1084"/>
                    <a:pt x="4070" y="1057"/>
                  </a:cubicBezTo>
                  <a:cubicBezTo>
                    <a:pt x="4070" y="1022"/>
                    <a:pt x="4072" y="984"/>
                    <a:pt x="4076" y="942"/>
                  </a:cubicBezTo>
                  <a:cubicBezTo>
                    <a:pt x="4077" y="935"/>
                    <a:pt x="4077" y="930"/>
                    <a:pt x="4077" y="927"/>
                  </a:cubicBezTo>
                  <a:cubicBezTo>
                    <a:pt x="4077" y="916"/>
                    <a:pt x="4073" y="910"/>
                    <a:pt x="4064" y="910"/>
                  </a:cubicBezTo>
                  <a:cubicBezTo>
                    <a:pt x="4055" y="909"/>
                    <a:pt x="4050" y="914"/>
                    <a:pt x="4047" y="925"/>
                  </a:cubicBezTo>
                  <a:cubicBezTo>
                    <a:pt x="4042" y="954"/>
                    <a:pt x="4035" y="972"/>
                    <a:pt x="4028" y="980"/>
                  </a:cubicBezTo>
                  <a:cubicBezTo>
                    <a:pt x="4021" y="988"/>
                    <a:pt x="4006" y="994"/>
                    <a:pt x="3983" y="999"/>
                  </a:cubicBezTo>
                  <a:cubicBezTo>
                    <a:pt x="3956" y="1004"/>
                    <a:pt x="3920" y="1007"/>
                    <a:pt x="3874" y="1007"/>
                  </a:cubicBezTo>
                  <a:cubicBezTo>
                    <a:pt x="3773" y="1007"/>
                    <a:pt x="3773" y="1007"/>
                    <a:pt x="3773" y="1007"/>
                  </a:cubicBezTo>
                  <a:cubicBezTo>
                    <a:pt x="3755" y="1007"/>
                    <a:pt x="3743" y="1005"/>
                    <a:pt x="3740" y="1001"/>
                  </a:cubicBezTo>
                  <a:cubicBezTo>
                    <a:pt x="3736" y="997"/>
                    <a:pt x="3734" y="985"/>
                    <a:pt x="3734" y="964"/>
                  </a:cubicBezTo>
                  <a:cubicBezTo>
                    <a:pt x="3734" y="701"/>
                    <a:pt x="3734" y="701"/>
                    <a:pt x="3734" y="701"/>
                  </a:cubicBezTo>
                  <a:cubicBezTo>
                    <a:pt x="3734" y="677"/>
                    <a:pt x="3738" y="662"/>
                    <a:pt x="3746" y="656"/>
                  </a:cubicBezTo>
                  <a:close/>
                  <a:moveTo>
                    <a:pt x="4417" y="647"/>
                  </a:moveTo>
                  <a:cubicBezTo>
                    <a:pt x="4364" y="692"/>
                    <a:pt x="4338" y="749"/>
                    <a:pt x="4338" y="820"/>
                  </a:cubicBezTo>
                  <a:cubicBezTo>
                    <a:pt x="4338" y="883"/>
                    <a:pt x="4358" y="934"/>
                    <a:pt x="4398" y="974"/>
                  </a:cubicBezTo>
                  <a:cubicBezTo>
                    <a:pt x="4439" y="1014"/>
                    <a:pt x="4507" y="1050"/>
                    <a:pt x="4604" y="1083"/>
                  </a:cubicBezTo>
                  <a:cubicBezTo>
                    <a:pt x="4697" y="1114"/>
                    <a:pt x="4754" y="1138"/>
                    <a:pt x="4773" y="1155"/>
                  </a:cubicBezTo>
                  <a:cubicBezTo>
                    <a:pt x="4812" y="1188"/>
                    <a:pt x="4831" y="1229"/>
                    <a:pt x="4831" y="1278"/>
                  </a:cubicBezTo>
                  <a:cubicBezTo>
                    <a:pt x="4831" y="1328"/>
                    <a:pt x="4810" y="1371"/>
                    <a:pt x="4769" y="1406"/>
                  </a:cubicBezTo>
                  <a:cubicBezTo>
                    <a:pt x="4727" y="1442"/>
                    <a:pt x="4676" y="1459"/>
                    <a:pt x="4616" y="1459"/>
                  </a:cubicBezTo>
                  <a:cubicBezTo>
                    <a:pt x="4557" y="1459"/>
                    <a:pt x="4503" y="1441"/>
                    <a:pt x="4452" y="1404"/>
                  </a:cubicBezTo>
                  <a:cubicBezTo>
                    <a:pt x="4402" y="1368"/>
                    <a:pt x="4369" y="1322"/>
                    <a:pt x="4353" y="1268"/>
                  </a:cubicBezTo>
                  <a:cubicBezTo>
                    <a:pt x="4347" y="1247"/>
                    <a:pt x="4340" y="1236"/>
                    <a:pt x="4332" y="1236"/>
                  </a:cubicBezTo>
                  <a:cubicBezTo>
                    <a:pt x="4323" y="1235"/>
                    <a:pt x="4318" y="1242"/>
                    <a:pt x="4318" y="1255"/>
                  </a:cubicBezTo>
                  <a:cubicBezTo>
                    <a:pt x="4318" y="1271"/>
                    <a:pt x="4324" y="1299"/>
                    <a:pt x="4335" y="1338"/>
                  </a:cubicBezTo>
                  <a:cubicBezTo>
                    <a:pt x="4345" y="1375"/>
                    <a:pt x="4351" y="1394"/>
                    <a:pt x="4352" y="1398"/>
                  </a:cubicBezTo>
                  <a:cubicBezTo>
                    <a:pt x="4357" y="1422"/>
                    <a:pt x="4361" y="1438"/>
                    <a:pt x="4363" y="1443"/>
                  </a:cubicBezTo>
                  <a:cubicBezTo>
                    <a:pt x="4366" y="1449"/>
                    <a:pt x="4371" y="1455"/>
                    <a:pt x="4379" y="1460"/>
                  </a:cubicBezTo>
                  <a:cubicBezTo>
                    <a:pt x="4398" y="1473"/>
                    <a:pt x="4427" y="1484"/>
                    <a:pt x="4468" y="1493"/>
                  </a:cubicBezTo>
                  <a:cubicBezTo>
                    <a:pt x="4508" y="1503"/>
                    <a:pt x="4545" y="1508"/>
                    <a:pt x="4579" y="1508"/>
                  </a:cubicBezTo>
                  <a:cubicBezTo>
                    <a:pt x="4671" y="1508"/>
                    <a:pt x="4747" y="1482"/>
                    <a:pt x="4807" y="1430"/>
                  </a:cubicBezTo>
                  <a:cubicBezTo>
                    <a:pt x="4866" y="1378"/>
                    <a:pt x="4896" y="1312"/>
                    <a:pt x="4896" y="1230"/>
                  </a:cubicBezTo>
                  <a:cubicBezTo>
                    <a:pt x="4896" y="1110"/>
                    <a:pt x="4815" y="1024"/>
                    <a:pt x="4654" y="971"/>
                  </a:cubicBezTo>
                  <a:cubicBezTo>
                    <a:pt x="4571" y="943"/>
                    <a:pt x="4519" y="924"/>
                    <a:pt x="4498" y="914"/>
                  </a:cubicBezTo>
                  <a:cubicBezTo>
                    <a:pt x="4477" y="903"/>
                    <a:pt x="4458" y="887"/>
                    <a:pt x="4440" y="864"/>
                  </a:cubicBezTo>
                  <a:cubicBezTo>
                    <a:pt x="4419" y="838"/>
                    <a:pt x="4409" y="806"/>
                    <a:pt x="4409" y="769"/>
                  </a:cubicBezTo>
                  <a:cubicBezTo>
                    <a:pt x="4409" y="728"/>
                    <a:pt x="4425" y="693"/>
                    <a:pt x="4457" y="665"/>
                  </a:cubicBezTo>
                  <a:cubicBezTo>
                    <a:pt x="4488" y="638"/>
                    <a:pt x="4527" y="624"/>
                    <a:pt x="4574" y="624"/>
                  </a:cubicBezTo>
                  <a:cubicBezTo>
                    <a:pt x="4633" y="624"/>
                    <a:pt x="4687" y="639"/>
                    <a:pt x="4735" y="670"/>
                  </a:cubicBezTo>
                  <a:cubicBezTo>
                    <a:pt x="4783" y="700"/>
                    <a:pt x="4815" y="739"/>
                    <a:pt x="4830" y="787"/>
                  </a:cubicBezTo>
                  <a:cubicBezTo>
                    <a:pt x="4837" y="808"/>
                    <a:pt x="4844" y="818"/>
                    <a:pt x="4852" y="818"/>
                  </a:cubicBezTo>
                  <a:cubicBezTo>
                    <a:pt x="4861" y="818"/>
                    <a:pt x="4866" y="811"/>
                    <a:pt x="4866" y="798"/>
                  </a:cubicBezTo>
                  <a:cubicBezTo>
                    <a:pt x="4866" y="794"/>
                    <a:pt x="4864" y="785"/>
                    <a:pt x="4862" y="771"/>
                  </a:cubicBezTo>
                  <a:cubicBezTo>
                    <a:pt x="4852" y="704"/>
                    <a:pt x="4852" y="704"/>
                    <a:pt x="4852" y="704"/>
                  </a:cubicBezTo>
                  <a:cubicBezTo>
                    <a:pt x="4846" y="667"/>
                    <a:pt x="4843" y="645"/>
                    <a:pt x="4843" y="638"/>
                  </a:cubicBezTo>
                  <a:cubicBezTo>
                    <a:pt x="4843" y="616"/>
                    <a:pt x="4838" y="605"/>
                    <a:pt x="4827" y="606"/>
                  </a:cubicBezTo>
                  <a:cubicBezTo>
                    <a:pt x="4823" y="606"/>
                    <a:pt x="4821" y="607"/>
                    <a:pt x="4820" y="608"/>
                  </a:cubicBezTo>
                  <a:cubicBezTo>
                    <a:pt x="4811" y="616"/>
                    <a:pt x="4811" y="616"/>
                    <a:pt x="4811" y="616"/>
                  </a:cubicBezTo>
                  <a:cubicBezTo>
                    <a:pt x="4805" y="620"/>
                    <a:pt x="4800" y="623"/>
                    <a:pt x="4795" y="623"/>
                  </a:cubicBezTo>
                  <a:cubicBezTo>
                    <a:pt x="4791" y="623"/>
                    <a:pt x="4787" y="622"/>
                    <a:pt x="4783" y="620"/>
                  </a:cubicBezTo>
                  <a:cubicBezTo>
                    <a:pt x="4738" y="601"/>
                    <a:pt x="4738" y="601"/>
                    <a:pt x="4738" y="601"/>
                  </a:cubicBezTo>
                  <a:cubicBezTo>
                    <a:pt x="4706" y="588"/>
                    <a:pt x="4666" y="581"/>
                    <a:pt x="4620" y="581"/>
                  </a:cubicBezTo>
                  <a:cubicBezTo>
                    <a:pt x="4537" y="581"/>
                    <a:pt x="4469" y="603"/>
                    <a:pt x="4417" y="647"/>
                  </a:cubicBezTo>
                  <a:close/>
                  <a:moveTo>
                    <a:pt x="5121" y="647"/>
                  </a:moveTo>
                  <a:cubicBezTo>
                    <a:pt x="5068" y="692"/>
                    <a:pt x="5042" y="749"/>
                    <a:pt x="5042" y="820"/>
                  </a:cubicBezTo>
                  <a:cubicBezTo>
                    <a:pt x="5042" y="883"/>
                    <a:pt x="5062" y="934"/>
                    <a:pt x="5102" y="974"/>
                  </a:cubicBezTo>
                  <a:cubicBezTo>
                    <a:pt x="5143" y="1014"/>
                    <a:pt x="5211" y="1050"/>
                    <a:pt x="5308" y="1083"/>
                  </a:cubicBezTo>
                  <a:cubicBezTo>
                    <a:pt x="5401" y="1114"/>
                    <a:pt x="5458" y="1138"/>
                    <a:pt x="5478" y="1155"/>
                  </a:cubicBezTo>
                  <a:cubicBezTo>
                    <a:pt x="5516" y="1188"/>
                    <a:pt x="5535" y="1229"/>
                    <a:pt x="5535" y="1278"/>
                  </a:cubicBezTo>
                  <a:cubicBezTo>
                    <a:pt x="5535" y="1328"/>
                    <a:pt x="5514" y="1371"/>
                    <a:pt x="5473" y="1406"/>
                  </a:cubicBezTo>
                  <a:cubicBezTo>
                    <a:pt x="5431" y="1442"/>
                    <a:pt x="5380" y="1459"/>
                    <a:pt x="5320" y="1459"/>
                  </a:cubicBezTo>
                  <a:cubicBezTo>
                    <a:pt x="5261" y="1459"/>
                    <a:pt x="5207" y="1441"/>
                    <a:pt x="5156" y="1404"/>
                  </a:cubicBezTo>
                  <a:cubicBezTo>
                    <a:pt x="5106" y="1368"/>
                    <a:pt x="5073" y="1322"/>
                    <a:pt x="5057" y="1268"/>
                  </a:cubicBezTo>
                  <a:cubicBezTo>
                    <a:pt x="5051" y="1247"/>
                    <a:pt x="5044" y="1236"/>
                    <a:pt x="5036" y="1236"/>
                  </a:cubicBezTo>
                  <a:cubicBezTo>
                    <a:pt x="5027" y="1235"/>
                    <a:pt x="5022" y="1242"/>
                    <a:pt x="5022" y="1255"/>
                  </a:cubicBezTo>
                  <a:cubicBezTo>
                    <a:pt x="5022" y="1271"/>
                    <a:pt x="5028" y="1299"/>
                    <a:pt x="5039" y="1338"/>
                  </a:cubicBezTo>
                  <a:cubicBezTo>
                    <a:pt x="5049" y="1375"/>
                    <a:pt x="5055" y="1394"/>
                    <a:pt x="5056" y="1398"/>
                  </a:cubicBezTo>
                  <a:cubicBezTo>
                    <a:pt x="5061" y="1422"/>
                    <a:pt x="5065" y="1438"/>
                    <a:pt x="5068" y="1443"/>
                  </a:cubicBezTo>
                  <a:cubicBezTo>
                    <a:pt x="5070" y="1449"/>
                    <a:pt x="5075" y="1455"/>
                    <a:pt x="5083" y="1460"/>
                  </a:cubicBezTo>
                  <a:cubicBezTo>
                    <a:pt x="5102" y="1473"/>
                    <a:pt x="5132" y="1484"/>
                    <a:pt x="5172" y="1493"/>
                  </a:cubicBezTo>
                  <a:cubicBezTo>
                    <a:pt x="5212" y="1503"/>
                    <a:pt x="5249" y="1508"/>
                    <a:pt x="5283" y="1508"/>
                  </a:cubicBezTo>
                  <a:cubicBezTo>
                    <a:pt x="5375" y="1508"/>
                    <a:pt x="5452" y="1482"/>
                    <a:pt x="5511" y="1430"/>
                  </a:cubicBezTo>
                  <a:cubicBezTo>
                    <a:pt x="5570" y="1378"/>
                    <a:pt x="5600" y="1312"/>
                    <a:pt x="5600" y="1230"/>
                  </a:cubicBezTo>
                  <a:cubicBezTo>
                    <a:pt x="5600" y="1110"/>
                    <a:pt x="5519" y="1024"/>
                    <a:pt x="5358" y="971"/>
                  </a:cubicBezTo>
                  <a:cubicBezTo>
                    <a:pt x="5275" y="943"/>
                    <a:pt x="5224" y="924"/>
                    <a:pt x="5202" y="914"/>
                  </a:cubicBezTo>
                  <a:cubicBezTo>
                    <a:pt x="5181" y="903"/>
                    <a:pt x="5162" y="887"/>
                    <a:pt x="5144" y="864"/>
                  </a:cubicBezTo>
                  <a:cubicBezTo>
                    <a:pt x="5124" y="838"/>
                    <a:pt x="5113" y="806"/>
                    <a:pt x="5113" y="769"/>
                  </a:cubicBezTo>
                  <a:cubicBezTo>
                    <a:pt x="5113" y="728"/>
                    <a:pt x="5129" y="693"/>
                    <a:pt x="5161" y="665"/>
                  </a:cubicBezTo>
                  <a:cubicBezTo>
                    <a:pt x="5192" y="638"/>
                    <a:pt x="5231" y="624"/>
                    <a:pt x="5278" y="624"/>
                  </a:cubicBezTo>
                  <a:cubicBezTo>
                    <a:pt x="5337" y="624"/>
                    <a:pt x="5391" y="639"/>
                    <a:pt x="5439" y="670"/>
                  </a:cubicBezTo>
                  <a:cubicBezTo>
                    <a:pt x="5487" y="700"/>
                    <a:pt x="5519" y="739"/>
                    <a:pt x="5534" y="787"/>
                  </a:cubicBezTo>
                  <a:cubicBezTo>
                    <a:pt x="5541" y="808"/>
                    <a:pt x="5549" y="818"/>
                    <a:pt x="5556" y="818"/>
                  </a:cubicBezTo>
                  <a:cubicBezTo>
                    <a:pt x="5565" y="818"/>
                    <a:pt x="5570" y="811"/>
                    <a:pt x="5570" y="798"/>
                  </a:cubicBezTo>
                  <a:cubicBezTo>
                    <a:pt x="5570" y="794"/>
                    <a:pt x="5569" y="785"/>
                    <a:pt x="5566" y="771"/>
                  </a:cubicBezTo>
                  <a:cubicBezTo>
                    <a:pt x="5556" y="704"/>
                    <a:pt x="5556" y="704"/>
                    <a:pt x="5556" y="704"/>
                  </a:cubicBezTo>
                  <a:cubicBezTo>
                    <a:pt x="5550" y="667"/>
                    <a:pt x="5547" y="645"/>
                    <a:pt x="5547" y="638"/>
                  </a:cubicBezTo>
                  <a:cubicBezTo>
                    <a:pt x="5547" y="616"/>
                    <a:pt x="5542" y="605"/>
                    <a:pt x="5531" y="606"/>
                  </a:cubicBezTo>
                  <a:cubicBezTo>
                    <a:pt x="5528" y="606"/>
                    <a:pt x="5525" y="607"/>
                    <a:pt x="5524" y="608"/>
                  </a:cubicBezTo>
                  <a:cubicBezTo>
                    <a:pt x="5515" y="616"/>
                    <a:pt x="5515" y="616"/>
                    <a:pt x="5515" y="616"/>
                  </a:cubicBezTo>
                  <a:cubicBezTo>
                    <a:pt x="5509" y="620"/>
                    <a:pt x="5504" y="623"/>
                    <a:pt x="5499" y="623"/>
                  </a:cubicBezTo>
                  <a:cubicBezTo>
                    <a:pt x="5495" y="623"/>
                    <a:pt x="5491" y="622"/>
                    <a:pt x="5487" y="620"/>
                  </a:cubicBezTo>
                  <a:cubicBezTo>
                    <a:pt x="5442" y="601"/>
                    <a:pt x="5442" y="601"/>
                    <a:pt x="5442" y="601"/>
                  </a:cubicBezTo>
                  <a:cubicBezTo>
                    <a:pt x="5410" y="588"/>
                    <a:pt x="5370" y="581"/>
                    <a:pt x="5324" y="581"/>
                  </a:cubicBezTo>
                  <a:cubicBezTo>
                    <a:pt x="5241" y="581"/>
                    <a:pt x="5173" y="603"/>
                    <a:pt x="5121" y="647"/>
                  </a:cubicBezTo>
                  <a:close/>
                  <a:moveTo>
                    <a:pt x="5916" y="656"/>
                  </a:moveTo>
                  <a:cubicBezTo>
                    <a:pt x="5923" y="649"/>
                    <a:pt x="5941" y="646"/>
                    <a:pt x="5968" y="646"/>
                  </a:cubicBezTo>
                  <a:cubicBezTo>
                    <a:pt x="6070" y="646"/>
                    <a:pt x="6070" y="646"/>
                    <a:pt x="6070" y="646"/>
                  </a:cubicBezTo>
                  <a:cubicBezTo>
                    <a:pt x="6138" y="646"/>
                    <a:pt x="6184" y="649"/>
                    <a:pt x="6209" y="655"/>
                  </a:cubicBezTo>
                  <a:cubicBezTo>
                    <a:pt x="6234" y="662"/>
                    <a:pt x="6251" y="675"/>
                    <a:pt x="6259" y="695"/>
                  </a:cubicBezTo>
                  <a:cubicBezTo>
                    <a:pt x="6265" y="707"/>
                    <a:pt x="6267" y="720"/>
                    <a:pt x="6267" y="734"/>
                  </a:cubicBezTo>
                  <a:cubicBezTo>
                    <a:pt x="6267" y="751"/>
                    <a:pt x="6267" y="751"/>
                    <a:pt x="6267" y="751"/>
                  </a:cubicBezTo>
                  <a:cubicBezTo>
                    <a:pt x="6267" y="765"/>
                    <a:pt x="6271" y="771"/>
                    <a:pt x="6280" y="771"/>
                  </a:cubicBezTo>
                  <a:cubicBezTo>
                    <a:pt x="6287" y="771"/>
                    <a:pt x="6292" y="767"/>
                    <a:pt x="6295" y="761"/>
                  </a:cubicBezTo>
                  <a:cubicBezTo>
                    <a:pt x="6297" y="755"/>
                    <a:pt x="6299" y="739"/>
                    <a:pt x="6301" y="714"/>
                  </a:cubicBezTo>
                  <a:cubicBezTo>
                    <a:pt x="6304" y="675"/>
                    <a:pt x="6304" y="675"/>
                    <a:pt x="6304" y="675"/>
                  </a:cubicBezTo>
                  <a:cubicBezTo>
                    <a:pt x="6306" y="647"/>
                    <a:pt x="6308" y="629"/>
                    <a:pt x="6309" y="623"/>
                  </a:cubicBezTo>
                  <a:cubicBezTo>
                    <a:pt x="6310" y="617"/>
                    <a:pt x="6311" y="612"/>
                    <a:pt x="6311" y="608"/>
                  </a:cubicBezTo>
                  <a:cubicBezTo>
                    <a:pt x="6311" y="596"/>
                    <a:pt x="6304" y="589"/>
                    <a:pt x="6290" y="589"/>
                  </a:cubicBezTo>
                  <a:cubicBezTo>
                    <a:pt x="6284" y="589"/>
                    <a:pt x="6275" y="590"/>
                    <a:pt x="6263" y="592"/>
                  </a:cubicBezTo>
                  <a:cubicBezTo>
                    <a:pt x="6258" y="593"/>
                    <a:pt x="6242" y="594"/>
                    <a:pt x="6216" y="595"/>
                  </a:cubicBezTo>
                  <a:cubicBezTo>
                    <a:pt x="6123" y="599"/>
                    <a:pt x="6123" y="599"/>
                    <a:pt x="6123" y="599"/>
                  </a:cubicBezTo>
                  <a:cubicBezTo>
                    <a:pt x="6082" y="601"/>
                    <a:pt x="6035" y="602"/>
                    <a:pt x="5982" y="602"/>
                  </a:cubicBezTo>
                  <a:cubicBezTo>
                    <a:pt x="5895" y="602"/>
                    <a:pt x="5820" y="598"/>
                    <a:pt x="5757" y="591"/>
                  </a:cubicBezTo>
                  <a:cubicBezTo>
                    <a:pt x="5739" y="589"/>
                    <a:pt x="5724" y="588"/>
                    <a:pt x="5714" y="588"/>
                  </a:cubicBezTo>
                  <a:cubicBezTo>
                    <a:pt x="5694" y="588"/>
                    <a:pt x="5684" y="594"/>
                    <a:pt x="5684" y="606"/>
                  </a:cubicBezTo>
                  <a:cubicBezTo>
                    <a:pt x="5684" y="614"/>
                    <a:pt x="5690" y="618"/>
                    <a:pt x="5703" y="618"/>
                  </a:cubicBezTo>
                  <a:cubicBezTo>
                    <a:pt x="5743" y="618"/>
                    <a:pt x="5769" y="629"/>
                    <a:pt x="5783" y="650"/>
                  </a:cubicBezTo>
                  <a:cubicBezTo>
                    <a:pt x="5797" y="672"/>
                    <a:pt x="5804" y="714"/>
                    <a:pt x="5804" y="776"/>
                  </a:cubicBezTo>
                  <a:cubicBezTo>
                    <a:pt x="5804" y="1330"/>
                    <a:pt x="5804" y="1330"/>
                    <a:pt x="5804" y="1330"/>
                  </a:cubicBezTo>
                  <a:cubicBezTo>
                    <a:pt x="5803" y="1372"/>
                    <a:pt x="5803" y="1372"/>
                    <a:pt x="5803" y="1372"/>
                  </a:cubicBezTo>
                  <a:cubicBezTo>
                    <a:pt x="5803" y="1425"/>
                    <a:pt x="5787" y="1455"/>
                    <a:pt x="5756" y="1464"/>
                  </a:cubicBezTo>
                  <a:cubicBezTo>
                    <a:pt x="5731" y="1471"/>
                    <a:pt x="5731" y="1471"/>
                    <a:pt x="5731" y="1471"/>
                  </a:cubicBezTo>
                  <a:cubicBezTo>
                    <a:pt x="5720" y="1474"/>
                    <a:pt x="5714" y="1479"/>
                    <a:pt x="5714" y="1487"/>
                  </a:cubicBezTo>
                  <a:cubicBezTo>
                    <a:pt x="5714" y="1496"/>
                    <a:pt x="5721" y="1501"/>
                    <a:pt x="5735" y="1501"/>
                  </a:cubicBezTo>
                  <a:cubicBezTo>
                    <a:pt x="5741" y="1501"/>
                    <a:pt x="5753" y="1499"/>
                    <a:pt x="5769" y="1496"/>
                  </a:cubicBezTo>
                  <a:cubicBezTo>
                    <a:pt x="5801" y="1491"/>
                    <a:pt x="5854" y="1488"/>
                    <a:pt x="5931" y="1488"/>
                  </a:cubicBezTo>
                  <a:cubicBezTo>
                    <a:pt x="5985" y="1488"/>
                    <a:pt x="6054" y="1492"/>
                    <a:pt x="6137" y="1500"/>
                  </a:cubicBezTo>
                  <a:cubicBezTo>
                    <a:pt x="6159" y="1502"/>
                    <a:pt x="6176" y="1503"/>
                    <a:pt x="6188" y="1503"/>
                  </a:cubicBezTo>
                  <a:cubicBezTo>
                    <a:pt x="6247" y="1503"/>
                    <a:pt x="6295" y="1479"/>
                    <a:pt x="6333" y="1432"/>
                  </a:cubicBezTo>
                  <a:cubicBezTo>
                    <a:pt x="6365" y="1393"/>
                    <a:pt x="6381" y="1359"/>
                    <a:pt x="6381" y="1331"/>
                  </a:cubicBezTo>
                  <a:cubicBezTo>
                    <a:pt x="6381" y="1319"/>
                    <a:pt x="6377" y="1314"/>
                    <a:pt x="6369" y="1314"/>
                  </a:cubicBezTo>
                  <a:cubicBezTo>
                    <a:pt x="6364" y="1315"/>
                    <a:pt x="6359" y="1319"/>
                    <a:pt x="6354" y="1326"/>
                  </a:cubicBezTo>
                  <a:cubicBezTo>
                    <a:pt x="6305" y="1403"/>
                    <a:pt x="6196" y="1442"/>
                    <a:pt x="6025" y="1442"/>
                  </a:cubicBezTo>
                  <a:cubicBezTo>
                    <a:pt x="5971" y="1442"/>
                    <a:pt x="5937" y="1437"/>
                    <a:pt x="5924" y="1428"/>
                  </a:cubicBezTo>
                  <a:cubicBezTo>
                    <a:pt x="5910" y="1419"/>
                    <a:pt x="5904" y="1396"/>
                    <a:pt x="5904" y="1359"/>
                  </a:cubicBezTo>
                  <a:cubicBezTo>
                    <a:pt x="5904" y="1118"/>
                    <a:pt x="5904" y="1118"/>
                    <a:pt x="5904" y="1118"/>
                  </a:cubicBezTo>
                  <a:cubicBezTo>
                    <a:pt x="5903" y="1096"/>
                    <a:pt x="5903" y="1096"/>
                    <a:pt x="5903" y="1096"/>
                  </a:cubicBezTo>
                  <a:cubicBezTo>
                    <a:pt x="5903" y="1083"/>
                    <a:pt x="5907" y="1074"/>
                    <a:pt x="5914" y="1070"/>
                  </a:cubicBezTo>
                  <a:cubicBezTo>
                    <a:pt x="5921" y="1065"/>
                    <a:pt x="5935" y="1063"/>
                    <a:pt x="5957" y="1063"/>
                  </a:cubicBezTo>
                  <a:cubicBezTo>
                    <a:pt x="6101" y="1063"/>
                    <a:pt x="6101" y="1063"/>
                    <a:pt x="6101" y="1063"/>
                  </a:cubicBezTo>
                  <a:cubicBezTo>
                    <a:pt x="6138" y="1063"/>
                    <a:pt x="6165" y="1068"/>
                    <a:pt x="6180" y="1079"/>
                  </a:cubicBezTo>
                  <a:cubicBezTo>
                    <a:pt x="6196" y="1089"/>
                    <a:pt x="6206" y="1109"/>
                    <a:pt x="6212" y="1138"/>
                  </a:cubicBezTo>
                  <a:cubicBezTo>
                    <a:pt x="6216" y="1157"/>
                    <a:pt x="6216" y="1157"/>
                    <a:pt x="6216" y="1157"/>
                  </a:cubicBezTo>
                  <a:cubicBezTo>
                    <a:pt x="6217" y="1166"/>
                    <a:pt x="6223" y="1171"/>
                    <a:pt x="6232" y="1171"/>
                  </a:cubicBezTo>
                  <a:cubicBezTo>
                    <a:pt x="6241" y="1171"/>
                    <a:pt x="6245" y="1166"/>
                    <a:pt x="6245" y="1155"/>
                  </a:cubicBezTo>
                  <a:cubicBezTo>
                    <a:pt x="6245" y="1151"/>
                    <a:pt x="6245" y="1145"/>
                    <a:pt x="6244" y="1136"/>
                  </a:cubicBezTo>
                  <a:cubicBezTo>
                    <a:pt x="6241" y="1110"/>
                    <a:pt x="6240" y="1084"/>
                    <a:pt x="6240" y="1057"/>
                  </a:cubicBezTo>
                  <a:cubicBezTo>
                    <a:pt x="6240" y="1022"/>
                    <a:pt x="6242" y="984"/>
                    <a:pt x="6246" y="942"/>
                  </a:cubicBezTo>
                  <a:cubicBezTo>
                    <a:pt x="6246" y="935"/>
                    <a:pt x="6246" y="930"/>
                    <a:pt x="6246" y="927"/>
                  </a:cubicBezTo>
                  <a:cubicBezTo>
                    <a:pt x="6246" y="916"/>
                    <a:pt x="6242" y="910"/>
                    <a:pt x="6234" y="910"/>
                  </a:cubicBezTo>
                  <a:cubicBezTo>
                    <a:pt x="6225" y="909"/>
                    <a:pt x="6219" y="914"/>
                    <a:pt x="6217" y="925"/>
                  </a:cubicBezTo>
                  <a:cubicBezTo>
                    <a:pt x="6211" y="954"/>
                    <a:pt x="6205" y="972"/>
                    <a:pt x="6198" y="980"/>
                  </a:cubicBezTo>
                  <a:cubicBezTo>
                    <a:pt x="6191" y="988"/>
                    <a:pt x="6176" y="994"/>
                    <a:pt x="6152" y="999"/>
                  </a:cubicBezTo>
                  <a:cubicBezTo>
                    <a:pt x="6126" y="1004"/>
                    <a:pt x="6089" y="1007"/>
                    <a:pt x="6044" y="1007"/>
                  </a:cubicBezTo>
                  <a:cubicBezTo>
                    <a:pt x="5943" y="1007"/>
                    <a:pt x="5943" y="1007"/>
                    <a:pt x="5943" y="1007"/>
                  </a:cubicBezTo>
                  <a:cubicBezTo>
                    <a:pt x="5924" y="1007"/>
                    <a:pt x="5913" y="1005"/>
                    <a:pt x="5909" y="1001"/>
                  </a:cubicBezTo>
                  <a:cubicBezTo>
                    <a:pt x="5906" y="997"/>
                    <a:pt x="5904" y="985"/>
                    <a:pt x="5904" y="964"/>
                  </a:cubicBezTo>
                  <a:cubicBezTo>
                    <a:pt x="5904" y="701"/>
                    <a:pt x="5904" y="701"/>
                    <a:pt x="5904" y="701"/>
                  </a:cubicBezTo>
                  <a:cubicBezTo>
                    <a:pt x="5904" y="677"/>
                    <a:pt x="5908" y="662"/>
                    <a:pt x="5916" y="656"/>
                  </a:cubicBezTo>
                  <a:close/>
                  <a:moveTo>
                    <a:pt x="6665" y="656"/>
                  </a:moveTo>
                  <a:cubicBezTo>
                    <a:pt x="6673" y="649"/>
                    <a:pt x="6690" y="646"/>
                    <a:pt x="6717" y="646"/>
                  </a:cubicBezTo>
                  <a:cubicBezTo>
                    <a:pt x="6820" y="646"/>
                    <a:pt x="6820" y="646"/>
                    <a:pt x="6820" y="646"/>
                  </a:cubicBezTo>
                  <a:cubicBezTo>
                    <a:pt x="6887" y="646"/>
                    <a:pt x="6933" y="649"/>
                    <a:pt x="6959" y="655"/>
                  </a:cubicBezTo>
                  <a:cubicBezTo>
                    <a:pt x="6984" y="662"/>
                    <a:pt x="7001" y="675"/>
                    <a:pt x="7009" y="695"/>
                  </a:cubicBezTo>
                  <a:cubicBezTo>
                    <a:pt x="7014" y="707"/>
                    <a:pt x="7017" y="720"/>
                    <a:pt x="7017" y="734"/>
                  </a:cubicBezTo>
                  <a:cubicBezTo>
                    <a:pt x="7017" y="751"/>
                    <a:pt x="7017" y="751"/>
                    <a:pt x="7017" y="751"/>
                  </a:cubicBezTo>
                  <a:cubicBezTo>
                    <a:pt x="7017" y="765"/>
                    <a:pt x="7021" y="771"/>
                    <a:pt x="7029" y="771"/>
                  </a:cubicBezTo>
                  <a:cubicBezTo>
                    <a:pt x="7037" y="771"/>
                    <a:pt x="7042" y="767"/>
                    <a:pt x="7044" y="761"/>
                  </a:cubicBezTo>
                  <a:cubicBezTo>
                    <a:pt x="7046" y="755"/>
                    <a:pt x="7049" y="739"/>
                    <a:pt x="7051" y="714"/>
                  </a:cubicBezTo>
                  <a:cubicBezTo>
                    <a:pt x="7053" y="675"/>
                    <a:pt x="7053" y="675"/>
                    <a:pt x="7053" y="675"/>
                  </a:cubicBezTo>
                  <a:cubicBezTo>
                    <a:pt x="7056" y="647"/>
                    <a:pt x="7057" y="629"/>
                    <a:pt x="7059" y="623"/>
                  </a:cubicBezTo>
                  <a:cubicBezTo>
                    <a:pt x="7060" y="617"/>
                    <a:pt x="7061" y="612"/>
                    <a:pt x="7061" y="608"/>
                  </a:cubicBezTo>
                  <a:cubicBezTo>
                    <a:pt x="7061" y="596"/>
                    <a:pt x="7053" y="589"/>
                    <a:pt x="7039" y="589"/>
                  </a:cubicBezTo>
                  <a:cubicBezTo>
                    <a:pt x="7033" y="589"/>
                    <a:pt x="7025" y="590"/>
                    <a:pt x="7013" y="592"/>
                  </a:cubicBezTo>
                  <a:cubicBezTo>
                    <a:pt x="7007" y="593"/>
                    <a:pt x="6991" y="594"/>
                    <a:pt x="6966" y="595"/>
                  </a:cubicBezTo>
                  <a:cubicBezTo>
                    <a:pt x="6873" y="599"/>
                    <a:pt x="6873" y="599"/>
                    <a:pt x="6873" y="599"/>
                  </a:cubicBezTo>
                  <a:cubicBezTo>
                    <a:pt x="6832" y="601"/>
                    <a:pt x="6785" y="602"/>
                    <a:pt x="6732" y="602"/>
                  </a:cubicBezTo>
                  <a:cubicBezTo>
                    <a:pt x="6644" y="602"/>
                    <a:pt x="6569" y="598"/>
                    <a:pt x="6507" y="591"/>
                  </a:cubicBezTo>
                  <a:cubicBezTo>
                    <a:pt x="6489" y="589"/>
                    <a:pt x="6474" y="588"/>
                    <a:pt x="6463" y="588"/>
                  </a:cubicBezTo>
                  <a:cubicBezTo>
                    <a:pt x="6443" y="588"/>
                    <a:pt x="6434" y="594"/>
                    <a:pt x="6434" y="606"/>
                  </a:cubicBezTo>
                  <a:cubicBezTo>
                    <a:pt x="6434" y="614"/>
                    <a:pt x="6440" y="618"/>
                    <a:pt x="6453" y="618"/>
                  </a:cubicBezTo>
                  <a:cubicBezTo>
                    <a:pt x="6492" y="618"/>
                    <a:pt x="6519" y="629"/>
                    <a:pt x="6533" y="650"/>
                  </a:cubicBezTo>
                  <a:cubicBezTo>
                    <a:pt x="6546" y="672"/>
                    <a:pt x="6553" y="714"/>
                    <a:pt x="6553" y="776"/>
                  </a:cubicBezTo>
                  <a:cubicBezTo>
                    <a:pt x="6553" y="1330"/>
                    <a:pt x="6553" y="1330"/>
                    <a:pt x="6553" y="1330"/>
                  </a:cubicBezTo>
                  <a:cubicBezTo>
                    <a:pt x="6553" y="1372"/>
                    <a:pt x="6553" y="1372"/>
                    <a:pt x="6553" y="1372"/>
                  </a:cubicBezTo>
                  <a:cubicBezTo>
                    <a:pt x="6553" y="1425"/>
                    <a:pt x="6537" y="1455"/>
                    <a:pt x="6506" y="1464"/>
                  </a:cubicBezTo>
                  <a:cubicBezTo>
                    <a:pt x="6481" y="1471"/>
                    <a:pt x="6481" y="1471"/>
                    <a:pt x="6481" y="1471"/>
                  </a:cubicBezTo>
                  <a:cubicBezTo>
                    <a:pt x="6469" y="1474"/>
                    <a:pt x="6464" y="1479"/>
                    <a:pt x="6464" y="1487"/>
                  </a:cubicBezTo>
                  <a:cubicBezTo>
                    <a:pt x="6464" y="1496"/>
                    <a:pt x="6471" y="1501"/>
                    <a:pt x="6485" y="1501"/>
                  </a:cubicBezTo>
                  <a:cubicBezTo>
                    <a:pt x="6491" y="1501"/>
                    <a:pt x="6502" y="1499"/>
                    <a:pt x="6519" y="1496"/>
                  </a:cubicBezTo>
                  <a:cubicBezTo>
                    <a:pt x="6550" y="1491"/>
                    <a:pt x="6604" y="1488"/>
                    <a:pt x="6680" y="1488"/>
                  </a:cubicBezTo>
                  <a:cubicBezTo>
                    <a:pt x="6735" y="1488"/>
                    <a:pt x="6803" y="1492"/>
                    <a:pt x="6887" y="1500"/>
                  </a:cubicBezTo>
                  <a:cubicBezTo>
                    <a:pt x="6908" y="1502"/>
                    <a:pt x="6925" y="1503"/>
                    <a:pt x="6938" y="1503"/>
                  </a:cubicBezTo>
                  <a:cubicBezTo>
                    <a:pt x="6996" y="1503"/>
                    <a:pt x="7044" y="1479"/>
                    <a:pt x="7083" y="1432"/>
                  </a:cubicBezTo>
                  <a:cubicBezTo>
                    <a:pt x="7115" y="1393"/>
                    <a:pt x="7130" y="1359"/>
                    <a:pt x="7130" y="1331"/>
                  </a:cubicBezTo>
                  <a:cubicBezTo>
                    <a:pt x="7130" y="1319"/>
                    <a:pt x="7126" y="1314"/>
                    <a:pt x="7118" y="1314"/>
                  </a:cubicBezTo>
                  <a:cubicBezTo>
                    <a:pt x="7114" y="1315"/>
                    <a:pt x="7109" y="1319"/>
                    <a:pt x="7104" y="1326"/>
                  </a:cubicBezTo>
                  <a:cubicBezTo>
                    <a:pt x="7055" y="1403"/>
                    <a:pt x="6945" y="1442"/>
                    <a:pt x="6774" y="1442"/>
                  </a:cubicBezTo>
                  <a:cubicBezTo>
                    <a:pt x="6720" y="1442"/>
                    <a:pt x="6686" y="1437"/>
                    <a:pt x="6673" y="1428"/>
                  </a:cubicBezTo>
                  <a:cubicBezTo>
                    <a:pt x="6660" y="1419"/>
                    <a:pt x="6653" y="1396"/>
                    <a:pt x="6653" y="1359"/>
                  </a:cubicBezTo>
                  <a:cubicBezTo>
                    <a:pt x="6653" y="1118"/>
                    <a:pt x="6653" y="1118"/>
                    <a:pt x="6653" y="1118"/>
                  </a:cubicBezTo>
                  <a:cubicBezTo>
                    <a:pt x="6653" y="1096"/>
                    <a:pt x="6653" y="1096"/>
                    <a:pt x="6653" y="1096"/>
                  </a:cubicBezTo>
                  <a:cubicBezTo>
                    <a:pt x="6653" y="1083"/>
                    <a:pt x="6656" y="1074"/>
                    <a:pt x="6663" y="1070"/>
                  </a:cubicBezTo>
                  <a:cubicBezTo>
                    <a:pt x="6671" y="1065"/>
                    <a:pt x="6685" y="1063"/>
                    <a:pt x="6706" y="1063"/>
                  </a:cubicBezTo>
                  <a:cubicBezTo>
                    <a:pt x="6850" y="1063"/>
                    <a:pt x="6850" y="1063"/>
                    <a:pt x="6850" y="1063"/>
                  </a:cubicBezTo>
                  <a:cubicBezTo>
                    <a:pt x="6888" y="1063"/>
                    <a:pt x="6914" y="1068"/>
                    <a:pt x="6930" y="1079"/>
                  </a:cubicBezTo>
                  <a:cubicBezTo>
                    <a:pt x="6946" y="1089"/>
                    <a:pt x="6956" y="1109"/>
                    <a:pt x="6961" y="1138"/>
                  </a:cubicBezTo>
                  <a:cubicBezTo>
                    <a:pt x="6965" y="1157"/>
                    <a:pt x="6965" y="1157"/>
                    <a:pt x="6965" y="1157"/>
                  </a:cubicBezTo>
                  <a:cubicBezTo>
                    <a:pt x="6967" y="1166"/>
                    <a:pt x="6972" y="1171"/>
                    <a:pt x="6982" y="1171"/>
                  </a:cubicBezTo>
                  <a:cubicBezTo>
                    <a:pt x="6990" y="1171"/>
                    <a:pt x="6995" y="1166"/>
                    <a:pt x="6995" y="1155"/>
                  </a:cubicBezTo>
                  <a:cubicBezTo>
                    <a:pt x="6995" y="1151"/>
                    <a:pt x="6994" y="1145"/>
                    <a:pt x="6993" y="1136"/>
                  </a:cubicBezTo>
                  <a:cubicBezTo>
                    <a:pt x="6991" y="1110"/>
                    <a:pt x="6989" y="1084"/>
                    <a:pt x="6989" y="1057"/>
                  </a:cubicBezTo>
                  <a:cubicBezTo>
                    <a:pt x="6989" y="1022"/>
                    <a:pt x="6991" y="984"/>
                    <a:pt x="6995" y="942"/>
                  </a:cubicBezTo>
                  <a:cubicBezTo>
                    <a:pt x="6996" y="935"/>
                    <a:pt x="6996" y="930"/>
                    <a:pt x="6996" y="927"/>
                  </a:cubicBezTo>
                  <a:cubicBezTo>
                    <a:pt x="6996" y="916"/>
                    <a:pt x="6992" y="910"/>
                    <a:pt x="6983" y="910"/>
                  </a:cubicBezTo>
                  <a:cubicBezTo>
                    <a:pt x="6974" y="909"/>
                    <a:pt x="6969" y="914"/>
                    <a:pt x="6966" y="925"/>
                  </a:cubicBezTo>
                  <a:cubicBezTo>
                    <a:pt x="6961" y="954"/>
                    <a:pt x="6954" y="972"/>
                    <a:pt x="6947" y="980"/>
                  </a:cubicBezTo>
                  <a:cubicBezTo>
                    <a:pt x="6940" y="988"/>
                    <a:pt x="6925" y="994"/>
                    <a:pt x="6902" y="999"/>
                  </a:cubicBezTo>
                  <a:cubicBezTo>
                    <a:pt x="6875" y="1004"/>
                    <a:pt x="6839" y="1007"/>
                    <a:pt x="6793" y="1007"/>
                  </a:cubicBezTo>
                  <a:cubicBezTo>
                    <a:pt x="6692" y="1007"/>
                    <a:pt x="6692" y="1007"/>
                    <a:pt x="6692" y="1007"/>
                  </a:cubicBezTo>
                  <a:cubicBezTo>
                    <a:pt x="6674" y="1007"/>
                    <a:pt x="6663" y="1005"/>
                    <a:pt x="6659" y="1001"/>
                  </a:cubicBezTo>
                  <a:cubicBezTo>
                    <a:pt x="6655" y="997"/>
                    <a:pt x="6653" y="985"/>
                    <a:pt x="6653" y="964"/>
                  </a:cubicBezTo>
                  <a:cubicBezTo>
                    <a:pt x="6653" y="701"/>
                    <a:pt x="6653" y="701"/>
                    <a:pt x="6653" y="701"/>
                  </a:cubicBezTo>
                  <a:cubicBezTo>
                    <a:pt x="6653" y="677"/>
                    <a:pt x="6657" y="662"/>
                    <a:pt x="6665" y="656"/>
                  </a:cubicBezTo>
                  <a:close/>
                  <a:moveTo>
                    <a:pt x="256" y="45"/>
                  </a:moveTo>
                  <a:cubicBezTo>
                    <a:pt x="264" y="40"/>
                    <a:pt x="282" y="38"/>
                    <a:pt x="312" y="38"/>
                  </a:cubicBezTo>
                  <a:cubicBezTo>
                    <a:pt x="334" y="38"/>
                    <a:pt x="350" y="42"/>
                    <a:pt x="362" y="50"/>
                  </a:cubicBezTo>
                  <a:cubicBezTo>
                    <a:pt x="373" y="58"/>
                    <a:pt x="381" y="71"/>
                    <a:pt x="385" y="89"/>
                  </a:cubicBezTo>
                  <a:cubicBezTo>
                    <a:pt x="387" y="96"/>
                    <a:pt x="390" y="100"/>
                    <a:pt x="395" y="100"/>
                  </a:cubicBezTo>
                  <a:cubicBezTo>
                    <a:pt x="400" y="100"/>
                    <a:pt x="403" y="97"/>
                    <a:pt x="403" y="91"/>
                  </a:cubicBezTo>
                  <a:cubicBezTo>
                    <a:pt x="403" y="84"/>
                    <a:pt x="402" y="76"/>
                    <a:pt x="401" y="66"/>
                  </a:cubicBezTo>
                  <a:cubicBezTo>
                    <a:pt x="399" y="53"/>
                    <a:pt x="398" y="45"/>
                    <a:pt x="398" y="42"/>
                  </a:cubicBezTo>
                  <a:cubicBezTo>
                    <a:pt x="396" y="21"/>
                    <a:pt x="396" y="21"/>
                    <a:pt x="396" y="21"/>
                  </a:cubicBezTo>
                  <a:cubicBezTo>
                    <a:pt x="396" y="12"/>
                    <a:pt x="390" y="8"/>
                    <a:pt x="379" y="8"/>
                  </a:cubicBezTo>
                  <a:cubicBezTo>
                    <a:pt x="376" y="8"/>
                    <a:pt x="370" y="8"/>
                    <a:pt x="360" y="8"/>
                  </a:cubicBezTo>
                  <a:cubicBezTo>
                    <a:pt x="309" y="11"/>
                    <a:pt x="260" y="12"/>
                    <a:pt x="215" y="12"/>
                  </a:cubicBezTo>
                  <a:cubicBezTo>
                    <a:pt x="144" y="11"/>
                    <a:pt x="144" y="11"/>
                    <a:pt x="144" y="11"/>
                  </a:cubicBezTo>
                  <a:cubicBezTo>
                    <a:pt x="84" y="11"/>
                    <a:pt x="84" y="11"/>
                    <a:pt x="84" y="11"/>
                  </a:cubicBezTo>
                  <a:cubicBezTo>
                    <a:pt x="70" y="11"/>
                    <a:pt x="59" y="10"/>
                    <a:pt x="52" y="10"/>
                  </a:cubicBezTo>
                  <a:cubicBezTo>
                    <a:pt x="47" y="9"/>
                    <a:pt x="44" y="9"/>
                    <a:pt x="42" y="9"/>
                  </a:cubicBezTo>
                  <a:cubicBezTo>
                    <a:pt x="35" y="9"/>
                    <a:pt x="30" y="13"/>
                    <a:pt x="30" y="21"/>
                  </a:cubicBezTo>
                  <a:cubicBezTo>
                    <a:pt x="28" y="38"/>
                    <a:pt x="28" y="38"/>
                    <a:pt x="28" y="38"/>
                  </a:cubicBezTo>
                  <a:cubicBezTo>
                    <a:pt x="24" y="64"/>
                    <a:pt x="24" y="64"/>
                    <a:pt x="24" y="64"/>
                  </a:cubicBezTo>
                  <a:cubicBezTo>
                    <a:pt x="21" y="90"/>
                    <a:pt x="21" y="90"/>
                    <a:pt x="21" y="90"/>
                  </a:cubicBezTo>
                  <a:cubicBezTo>
                    <a:pt x="20" y="99"/>
                    <a:pt x="19" y="107"/>
                    <a:pt x="18" y="112"/>
                  </a:cubicBezTo>
                  <a:cubicBezTo>
                    <a:pt x="18" y="118"/>
                    <a:pt x="21" y="121"/>
                    <a:pt x="27" y="121"/>
                  </a:cubicBezTo>
                  <a:cubicBezTo>
                    <a:pt x="32" y="121"/>
                    <a:pt x="35" y="117"/>
                    <a:pt x="37" y="109"/>
                  </a:cubicBezTo>
                  <a:cubicBezTo>
                    <a:pt x="40" y="101"/>
                    <a:pt x="40" y="101"/>
                    <a:pt x="40" y="101"/>
                  </a:cubicBezTo>
                  <a:cubicBezTo>
                    <a:pt x="45" y="80"/>
                    <a:pt x="50" y="67"/>
                    <a:pt x="53" y="61"/>
                  </a:cubicBezTo>
                  <a:cubicBezTo>
                    <a:pt x="57" y="56"/>
                    <a:pt x="64" y="51"/>
                    <a:pt x="74" y="47"/>
                  </a:cubicBezTo>
                  <a:cubicBezTo>
                    <a:pt x="88" y="41"/>
                    <a:pt x="115" y="38"/>
                    <a:pt x="154" y="38"/>
                  </a:cubicBezTo>
                  <a:cubicBezTo>
                    <a:pt x="170" y="38"/>
                    <a:pt x="178" y="46"/>
                    <a:pt x="178" y="61"/>
                  </a:cubicBezTo>
                  <a:cubicBezTo>
                    <a:pt x="178" y="320"/>
                    <a:pt x="178" y="320"/>
                    <a:pt x="178" y="320"/>
                  </a:cubicBezTo>
                  <a:cubicBezTo>
                    <a:pt x="179" y="334"/>
                    <a:pt x="179" y="334"/>
                    <a:pt x="179" y="334"/>
                  </a:cubicBezTo>
                  <a:cubicBezTo>
                    <a:pt x="179" y="351"/>
                    <a:pt x="175" y="365"/>
                    <a:pt x="166" y="375"/>
                  </a:cubicBezTo>
                  <a:cubicBezTo>
                    <a:pt x="158" y="385"/>
                    <a:pt x="146" y="390"/>
                    <a:pt x="131" y="391"/>
                  </a:cubicBezTo>
                  <a:cubicBezTo>
                    <a:pt x="125" y="392"/>
                    <a:pt x="122" y="393"/>
                    <a:pt x="120" y="394"/>
                  </a:cubicBezTo>
                  <a:cubicBezTo>
                    <a:pt x="118" y="395"/>
                    <a:pt x="117" y="398"/>
                    <a:pt x="117" y="402"/>
                  </a:cubicBezTo>
                  <a:cubicBezTo>
                    <a:pt x="117" y="408"/>
                    <a:pt x="120" y="410"/>
                    <a:pt x="126" y="410"/>
                  </a:cubicBezTo>
                  <a:cubicBezTo>
                    <a:pt x="128" y="410"/>
                    <a:pt x="133" y="410"/>
                    <a:pt x="140" y="409"/>
                  </a:cubicBezTo>
                  <a:cubicBezTo>
                    <a:pt x="204" y="405"/>
                    <a:pt x="204" y="405"/>
                    <a:pt x="204" y="405"/>
                  </a:cubicBezTo>
                  <a:cubicBezTo>
                    <a:pt x="213" y="405"/>
                    <a:pt x="223" y="404"/>
                    <a:pt x="234" y="404"/>
                  </a:cubicBezTo>
                  <a:cubicBezTo>
                    <a:pt x="239" y="404"/>
                    <a:pt x="243" y="404"/>
                    <a:pt x="246" y="405"/>
                  </a:cubicBezTo>
                  <a:cubicBezTo>
                    <a:pt x="282" y="407"/>
                    <a:pt x="282" y="407"/>
                    <a:pt x="282" y="407"/>
                  </a:cubicBezTo>
                  <a:cubicBezTo>
                    <a:pt x="304" y="408"/>
                    <a:pt x="304" y="408"/>
                    <a:pt x="304" y="408"/>
                  </a:cubicBezTo>
                  <a:cubicBezTo>
                    <a:pt x="308" y="408"/>
                    <a:pt x="310" y="408"/>
                    <a:pt x="312" y="408"/>
                  </a:cubicBezTo>
                  <a:cubicBezTo>
                    <a:pt x="318" y="408"/>
                    <a:pt x="321" y="406"/>
                    <a:pt x="321" y="401"/>
                  </a:cubicBezTo>
                  <a:cubicBezTo>
                    <a:pt x="321" y="395"/>
                    <a:pt x="317" y="391"/>
                    <a:pt x="310" y="391"/>
                  </a:cubicBezTo>
                  <a:cubicBezTo>
                    <a:pt x="286" y="389"/>
                    <a:pt x="269" y="382"/>
                    <a:pt x="260" y="368"/>
                  </a:cubicBezTo>
                  <a:cubicBezTo>
                    <a:pt x="250" y="354"/>
                    <a:pt x="245" y="331"/>
                    <a:pt x="245" y="298"/>
                  </a:cubicBezTo>
                  <a:cubicBezTo>
                    <a:pt x="245" y="79"/>
                    <a:pt x="245" y="79"/>
                    <a:pt x="245" y="79"/>
                  </a:cubicBezTo>
                  <a:cubicBezTo>
                    <a:pt x="245" y="61"/>
                    <a:pt x="249" y="49"/>
                    <a:pt x="256" y="45"/>
                  </a:cubicBezTo>
                  <a:close/>
                  <a:moveTo>
                    <a:pt x="815" y="214"/>
                  </a:moveTo>
                  <a:cubicBezTo>
                    <a:pt x="817" y="218"/>
                    <a:pt x="819" y="230"/>
                    <a:pt x="819" y="249"/>
                  </a:cubicBezTo>
                  <a:cubicBezTo>
                    <a:pt x="819" y="313"/>
                    <a:pt x="819" y="313"/>
                    <a:pt x="819" y="313"/>
                  </a:cubicBezTo>
                  <a:cubicBezTo>
                    <a:pt x="818" y="329"/>
                    <a:pt x="818" y="329"/>
                    <a:pt x="818" y="329"/>
                  </a:cubicBezTo>
                  <a:cubicBezTo>
                    <a:pt x="818" y="349"/>
                    <a:pt x="816" y="364"/>
                    <a:pt x="810" y="374"/>
                  </a:cubicBezTo>
                  <a:cubicBezTo>
                    <a:pt x="804" y="384"/>
                    <a:pt x="795" y="390"/>
                    <a:pt x="781" y="392"/>
                  </a:cubicBezTo>
                  <a:cubicBezTo>
                    <a:pt x="776" y="392"/>
                    <a:pt x="774" y="395"/>
                    <a:pt x="774" y="399"/>
                  </a:cubicBezTo>
                  <a:cubicBezTo>
                    <a:pt x="774" y="405"/>
                    <a:pt x="777" y="409"/>
                    <a:pt x="783" y="409"/>
                  </a:cubicBezTo>
                  <a:cubicBezTo>
                    <a:pt x="787" y="409"/>
                    <a:pt x="794" y="408"/>
                    <a:pt x="806" y="407"/>
                  </a:cubicBezTo>
                  <a:cubicBezTo>
                    <a:pt x="826" y="404"/>
                    <a:pt x="842" y="403"/>
                    <a:pt x="854" y="403"/>
                  </a:cubicBezTo>
                  <a:cubicBezTo>
                    <a:pt x="873" y="403"/>
                    <a:pt x="894" y="405"/>
                    <a:pt x="917" y="407"/>
                  </a:cubicBezTo>
                  <a:cubicBezTo>
                    <a:pt x="928" y="409"/>
                    <a:pt x="934" y="409"/>
                    <a:pt x="938" y="409"/>
                  </a:cubicBezTo>
                  <a:cubicBezTo>
                    <a:pt x="948" y="409"/>
                    <a:pt x="953" y="406"/>
                    <a:pt x="953" y="400"/>
                  </a:cubicBezTo>
                  <a:cubicBezTo>
                    <a:pt x="953" y="395"/>
                    <a:pt x="949" y="392"/>
                    <a:pt x="942" y="392"/>
                  </a:cubicBezTo>
                  <a:cubicBezTo>
                    <a:pt x="922" y="392"/>
                    <a:pt x="908" y="386"/>
                    <a:pt x="899" y="374"/>
                  </a:cubicBezTo>
                  <a:cubicBezTo>
                    <a:pt x="890" y="362"/>
                    <a:pt x="886" y="342"/>
                    <a:pt x="886" y="315"/>
                  </a:cubicBezTo>
                  <a:cubicBezTo>
                    <a:pt x="886" y="65"/>
                    <a:pt x="886" y="65"/>
                    <a:pt x="886" y="65"/>
                  </a:cubicBezTo>
                  <a:cubicBezTo>
                    <a:pt x="886" y="40"/>
                    <a:pt x="897" y="25"/>
                    <a:pt x="920" y="21"/>
                  </a:cubicBezTo>
                  <a:cubicBezTo>
                    <a:pt x="926" y="20"/>
                    <a:pt x="929" y="18"/>
                    <a:pt x="929" y="13"/>
                  </a:cubicBezTo>
                  <a:cubicBezTo>
                    <a:pt x="929" y="8"/>
                    <a:pt x="925" y="5"/>
                    <a:pt x="918" y="5"/>
                  </a:cubicBezTo>
                  <a:cubicBezTo>
                    <a:pt x="911" y="5"/>
                    <a:pt x="900" y="6"/>
                    <a:pt x="886" y="7"/>
                  </a:cubicBezTo>
                  <a:cubicBezTo>
                    <a:pt x="863" y="10"/>
                    <a:pt x="848" y="11"/>
                    <a:pt x="840" y="11"/>
                  </a:cubicBezTo>
                  <a:cubicBezTo>
                    <a:pt x="819" y="11"/>
                    <a:pt x="801" y="10"/>
                    <a:pt x="785" y="7"/>
                  </a:cubicBezTo>
                  <a:cubicBezTo>
                    <a:pt x="775" y="6"/>
                    <a:pt x="769" y="5"/>
                    <a:pt x="765" y="5"/>
                  </a:cubicBezTo>
                  <a:cubicBezTo>
                    <a:pt x="759" y="5"/>
                    <a:pt x="756" y="8"/>
                    <a:pt x="756" y="14"/>
                  </a:cubicBezTo>
                  <a:cubicBezTo>
                    <a:pt x="756" y="19"/>
                    <a:pt x="759" y="21"/>
                    <a:pt x="764" y="22"/>
                  </a:cubicBezTo>
                  <a:cubicBezTo>
                    <a:pt x="778" y="25"/>
                    <a:pt x="778" y="25"/>
                    <a:pt x="778" y="25"/>
                  </a:cubicBezTo>
                  <a:cubicBezTo>
                    <a:pt x="805" y="30"/>
                    <a:pt x="819" y="45"/>
                    <a:pt x="819" y="70"/>
                  </a:cubicBezTo>
                  <a:cubicBezTo>
                    <a:pt x="819" y="133"/>
                    <a:pt x="819" y="133"/>
                    <a:pt x="819" y="133"/>
                  </a:cubicBezTo>
                  <a:cubicBezTo>
                    <a:pt x="819" y="154"/>
                    <a:pt x="817" y="167"/>
                    <a:pt x="815" y="172"/>
                  </a:cubicBezTo>
                  <a:cubicBezTo>
                    <a:pt x="812" y="177"/>
                    <a:pt x="805" y="179"/>
                    <a:pt x="793" y="179"/>
                  </a:cubicBezTo>
                  <a:cubicBezTo>
                    <a:pt x="657" y="179"/>
                    <a:pt x="657" y="179"/>
                    <a:pt x="657" y="179"/>
                  </a:cubicBezTo>
                  <a:cubicBezTo>
                    <a:pt x="641" y="179"/>
                    <a:pt x="632" y="178"/>
                    <a:pt x="629" y="174"/>
                  </a:cubicBezTo>
                  <a:cubicBezTo>
                    <a:pt x="626" y="171"/>
                    <a:pt x="624" y="159"/>
                    <a:pt x="624" y="139"/>
                  </a:cubicBezTo>
                  <a:cubicBezTo>
                    <a:pt x="624" y="65"/>
                    <a:pt x="624" y="65"/>
                    <a:pt x="624" y="65"/>
                  </a:cubicBezTo>
                  <a:cubicBezTo>
                    <a:pt x="624" y="40"/>
                    <a:pt x="636" y="25"/>
                    <a:pt x="659" y="21"/>
                  </a:cubicBezTo>
                  <a:cubicBezTo>
                    <a:pt x="665" y="20"/>
                    <a:pt x="667" y="18"/>
                    <a:pt x="667" y="13"/>
                  </a:cubicBezTo>
                  <a:cubicBezTo>
                    <a:pt x="667" y="8"/>
                    <a:pt x="664" y="5"/>
                    <a:pt x="657" y="5"/>
                  </a:cubicBezTo>
                  <a:cubicBezTo>
                    <a:pt x="650" y="5"/>
                    <a:pt x="639" y="6"/>
                    <a:pt x="625" y="7"/>
                  </a:cubicBezTo>
                  <a:cubicBezTo>
                    <a:pt x="602" y="10"/>
                    <a:pt x="586" y="11"/>
                    <a:pt x="579" y="11"/>
                  </a:cubicBezTo>
                  <a:cubicBezTo>
                    <a:pt x="558" y="11"/>
                    <a:pt x="539" y="10"/>
                    <a:pt x="524" y="7"/>
                  </a:cubicBezTo>
                  <a:cubicBezTo>
                    <a:pt x="514" y="6"/>
                    <a:pt x="508" y="5"/>
                    <a:pt x="504" y="5"/>
                  </a:cubicBezTo>
                  <a:cubicBezTo>
                    <a:pt x="498" y="5"/>
                    <a:pt x="495" y="8"/>
                    <a:pt x="495" y="14"/>
                  </a:cubicBezTo>
                  <a:cubicBezTo>
                    <a:pt x="495" y="18"/>
                    <a:pt x="498" y="21"/>
                    <a:pt x="503" y="22"/>
                  </a:cubicBezTo>
                  <a:cubicBezTo>
                    <a:pt x="524" y="26"/>
                    <a:pt x="538" y="32"/>
                    <a:pt x="546" y="39"/>
                  </a:cubicBezTo>
                  <a:cubicBezTo>
                    <a:pt x="554" y="45"/>
                    <a:pt x="557" y="56"/>
                    <a:pt x="557" y="70"/>
                  </a:cubicBezTo>
                  <a:cubicBezTo>
                    <a:pt x="557" y="313"/>
                    <a:pt x="557" y="313"/>
                    <a:pt x="557" y="313"/>
                  </a:cubicBezTo>
                  <a:cubicBezTo>
                    <a:pt x="557" y="329"/>
                    <a:pt x="557" y="329"/>
                    <a:pt x="557" y="329"/>
                  </a:cubicBezTo>
                  <a:cubicBezTo>
                    <a:pt x="557" y="349"/>
                    <a:pt x="554" y="364"/>
                    <a:pt x="549" y="374"/>
                  </a:cubicBezTo>
                  <a:cubicBezTo>
                    <a:pt x="543" y="384"/>
                    <a:pt x="533" y="390"/>
                    <a:pt x="520" y="392"/>
                  </a:cubicBezTo>
                  <a:cubicBezTo>
                    <a:pt x="515" y="392"/>
                    <a:pt x="513" y="395"/>
                    <a:pt x="513" y="399"/>
                  </a:cubicBezTo>
                  <a:cubicBezTo>
                    <a:pt x="513" y="405"/>
                    <a:pt x="516" y="409"/>
                    <a:pt x="522" y="409"/>
                  </a:cubicBezTo>
                  <a:cubicBezTo>
                    <a:pt x="525" y="409"/>
                    <a:pt x="533" y="408"/>
                    <a:pt x="545" y="407"/>
                  </a:cubicBezTo>
                  <a:cubicBezTo>
                    <a:pt x="565" y="404"/>
                    <a:pt x="581" y="403"/>
                    <a:pt x="593" y="403"/>
                  </a:cubicBezTo>
                  <a:cubicBezTo>
                    <a:pt x="612" y="403"/>
                    <a:pt x="633" y="405"/>
                    <a:pt x="656" y="407"/>
                  </a:cubicBezTo>
                  <a:cubicBezTo>
                    <a:pt x="666" y="409"/>
                    <a:pt x="673" y="409"/>
                    <a:pt x="677" y="409"/>
                  </a:cubicBezTo>
                  <a:cubicBezTo>
                    <a:pt x="687" y="409"/>
                    <a:pt x="692" y="406"/>
                    <a:pt x="692" y="400"/>
                  </a:cubicBezTo>
                  <a:cubicBezTo>
                    <a:pt x="692" y="395"/>
                    <a:pt x="689" y="392"/>
                    <a:pt x="682" y="392"/>
                  </a:cubicBezTo>
                  <a:cubicBezTo>
                    <a:pt x="662" y="392"/>
                    <a:pt x="647" y="386"/>
                    <a:pt x="638" y="374"/>
                  </a:cubicBezTo>
                  <a:cubicBezTo>
                    <a:pt x="629" y="362"/>
                    <a:pt x="624" y="342"/>
                    <a:pt x="624" y="315"/>
                  </a:cubicBezTo>
                  <a:cubicBezTo>
                    <a:pt x="624" y="242"/>
                    <a:pt x="624" y="242"/>
                    <a:pt x="624" y="242"/>
                  </a:cubicBezTo>
                  <a:cubicBezTo>
                    <a:pt x="624" y="227"/>
                    <a:pt x="626" y="217"/>
                    <a:pt x="629" y="214"/>
                  </a:cubicBezTo>
                  <a:cubicBezTo>
                    <a:pt x="633" y="210"/>
                    <a:pt x="641" y="208"/>
                    <a:pt x="655" y="208"/>
                  </a:cubicBezTo>
                  <a:cubicBezTo>
                    <a:pt x="793" y="208"/>
                    <a:pt x="793" y="208"/>
                    <a:pt x="793" y="208"/>
                  </a:cubicBezTo>
                  <a:cubicBezTo>
                    <a:pt x="805" y="208"/>
                    <a:pt x="812" y="210"/>
                    <a:pt x="815" y="214"/>
                  </a:cubicBezTo>
                  <a:close/>
                  <a:moveTo>
                    <a:pt x="1171" y="63"/>
                  </a:moveTo>
                  <a:cubicBezTo>
                    <a:pt x="1171" y="47"/>
                    <a:pt x="1176" y="37"/>
                    <a:pt x="1186" y="34"/>
                  </a:cubicBezTo>
                  <a:cubicBezTo>
                    <a:pt x="1205" y="32"/>
                    <a:pt x="1205" y="32"/>
                    <a:pt x="1205" y="32"/>
                  </a:cubicBezTo>
                  <a:cubicBezTo>
                    <a:pt x="1241" y="32"/>
                    <a:pt x="1241" y="32"/>
                    <a:pt x="1241" y="32"/>
                  </a:cubicBezTo>
                  <a:cubicBezTo>
                    <a:pt x="1272" y="32"/>
                    <a:pt x="1295" y="36"/>
                    <a:pt x="1309" y="45"/>
                  </a:cubicBezTo>
                  <a:cubicBezTo>
                    <a:pt x="1323" y="53"/>
                    <a:pt x="1330" y="67"/>
                    <a:pt x="1330" y="87"/>
                  </a:cubicBezTo>
                  <a:cubicBezTo>
                    <a:pt x="1330" y="96"/>
                    <a:pt x="1332" y="100"/>
                    <a:pt x="1336" y="100"/>
                  </a:cubicBezTo>
                  <a:cubicBezTo>
                    <a:pt x="1344" y="99"/>
                    <a:pt x="1347" y="92"/>
                    <a:pt x="1347" y="77"/>
                  </a:cubicBezTo>
                  <a:cubicBezTo>
                    <a:pt x="1347" y="69"/>
                    <a:pt x="1347" y="57"/>
                    <a:pt x="1345" y="40"/>
                  </a:cubicBezTo>
                  <a:cubicBezTo>
                    <a:pt x="1344" y="29"/>
                    <a:pt x="1343" y="21"/>
                    <a:pt x="1343" y="17"/>
                  </a:cubicBezTo>
                  <a:cubicBezTo>
                    <a:pt x="1343" y="10"/>
                    <a:pt x="1341" y="7"/>
                    <a:pt x="1335" y="7"/>
                  </a:cubicBezTo>
                  <a:cubicBezTo>
                    <a:pt x="1334" y="7"/>
                    <a:pt x="1332" y="7"/>
                    <a:pt x="1331" y="7"/>
                  </a:cubicBezTo>
                  <a:cubicBezTo>
                    <a:pt x="1316" y="9"/>
                    <a:pt x="1277" y="10"/>
                    <a:pt x="1213" y="10"/>
                  </a:cubicBezTo>
                  <a:cubicBezTo>
                    <a:pt x="1103" y="9"/>
                    <a:pt x="1103" y="9"/>
                    <a:pt x="1103" y="9"/>
                  </a:cubicBezTo>
                  <a:cubicBezTo>
                    <a:pt x="1073" y="7"/>
                    <a:pt x="1073" y="7"/>
                    <a:pt x="1073" y="7"/>
                  </a:cubicBezTo>
                  <a:cubicBezTo>
                    <a:pt x="1067" y="7"/>
                    <a:pt x="1063" y="7"/>
                    <a:pt x="1059" y="7"/>
                  </a:cubicBezTo>
                  <a:cubicBezTo>
                    <a:pt x="1055" y="7"/>
                    <a:pt x="1052" y="7"/>
                    <a:pt x="1050" y="7"/>
                  </a:cubicBezTo>
                  <a:cubicBezTo>
                    <a:pt x="1044" y="7"/>
                    <a:pt x="1041" y="9"/>
                    <a:pt x="1041" y="13"/>
                  </a:cubicBezTo>
                  <a:cubicBezTo>
                    <a:pt x="1041" y="18"/>
                    <a:pt x="1043" y="21"/>
                    <a:pt x="1049" y="22"/>
                  </a:cubicBezTo>
                  <a:cubicBezTo>
                    <a:pt x="1071" y="25"/>
                    <a:pt x="1086" y="31"/>
                    <a:pt x="1093" y="38"/>
                  </a:cubicBezTo>
                  <a:cubicBezTo>
                    <a:pt x="1100" y="46"/>
                    <a:pt x="1103" y="61"/>
                    <a:pt x="1103" y="83"/>
                  </a:cubicBezTo>
                  <a:cubicBezTo>
                    <a:pt x="1103" y="313"/>
                    <a:pt x="1103" y="313"/>
                    <a:pt x="1103" y="313"/>
                  </a:cubicBezTo>
                  <a:cubicBezTo>
                    <a:pt x="1103" y="331"/>
                    <a:pt x="1102" y="345"/>
                    <a:pt x="1100" y="355"/>
                  </a:cubicBezTo>
                  <a:cubicBezTo>
                    <a:pt x="1098" y="368"/>
                    <a:pt x="1095" y="376"/>
                    <a:pt x="1091" y="381"/>
                  </a:cubicBezTo>
                  <a:cubicBezTo>
                    <a:pt x="1087" y="386"/>
                    <a:pt x="1079" y="390"/>
                    <a:pt x="1068" y="394"/>
                  </a:cubicBezTo>
                  <a:cubicBezTo>
                    <a:pt x="1064" y="396"/>
                    <a:pt x="1061" y="399"/>
                    <a:pt x="1062" y="402"/>
                  </a:cubicBezTo>
                  <a:cubicBezTo>
                    <a:pt x="1062" y="407"/>
                    <a:pt x="1065" y="409"/>
                    <a:pt x="1069" y="409"/>
                  </a:cubicBezTo>
                  <a:cubicBezTo>
                    <a:pt x="1073" y="409"/>
                    <a:pt x="1078" y="409"/>
                    <a:pt x="1086" y="408"/>
                  </a:cubicBezTo>
                  <a:cubicBezTo>
                    <a:pt x="1115" y="406"/>
                    <a:pt x="1137" y="405"/>
                    <a:pt x="1151" y="405"/>
                  </a:cubicBezTo>
                  <a:cubicBezTo>
                    <a:pt x="1172" y="405"/>
                    <a:pt x="1189" y="406"/>
                    <a:pt x="1202" y="407"/>
                  </a:cubicBezTo>
                  <a:cubicBezTo>
                    <a:pt x="1235" y="410"/>
                    <a:pt x="1235" y="410"/>
                    <a:pt x="1235" y="410"/>
                  </a:cubicBezTo>
                  <a:cubicBezTo>
                    <a:pt x="1251" y="412"/>
                    <a:pt x="1264" y="413"/>
                    <a:pt x="1277" y="413"/>
                  </a:cubicBezTo>
                  <a:cubicBezTo>
                    <a:pt x="1298" y="413"/>
                    <a:pt x="1315" y="409"/>
                    <a:pt x="1328" y="403"/>
                  </a:cubicBezTo>
                  <a:cubicBezTo>
                    <a:pt x="1341" y="396"/>
                    <a:pt x="1351" y="386"/>
                    <a:pt x="1360" y="370"/>
                  </a:cubicBezTo>
                  <a:cubicBezTo>
                    <a:pt x="1370" y="352"/>
                    <a:pt x="1375" y="334"/>
                    <a:pt x="1375" y="315"/>
                  </a:cubicBezTo>
                  <a:cubicBezTo>
                    <a:pt x="1375" y="312"/>
                    <a:pt x="1375" y="310"/>
                    <a:pt x="1373" y="309"/>
                  </a:cubicBezTo>
                  <a:cubicBezTo>
                    <a:pt x="1371" y="307"/>
                    <a:pt x="1369" y="306"/>
                    <a:pt x="1368" y="307"/>
                  </a:cubicBezTo>
                  <a:cubicBezTo>
                    <a:pt x="1367" y="307"/>
                    <a:pt x="1365" y="308"/>
                    <a:pt x="1364" y="310"/>
                  </a:cubicBezTo>
                  <a:cubicBezTo>
                    <a:pt x="1340" y="358"/>
                    <a:pt x="1288" y="382"/>
                    <a:pt x="1209" y="382"/>
                  </a:cubicBezTo>
                  <a:cubicBezTo>
                    <a:pt x="1200" y="382"/>
                    <a:pt x="1193" y="381"/>
                    <a:pt x="1189" y="378"/>
                  </a:cubicBezTo>
                  <a:cubicBezTo>
                    <a:pt x="1184" y="375"/>
                    <a:pt x="1180" y="369"/>
                    <a:pt x="1177" y="360"/>
                  </a:cubicBezTo>
                  <a:cubicBezTo>
                    <a:pt x="1173" y="348"/>
                    <a:pt x="1170" y="328"/>
                    <a:pt x="1170" y="301"/>
                  </a:cubicBezTo>
                  <a:cubicBezTo>
                    <a:pt x="1170" y="275"/>
                    <a:pt x="1170" y="275"/>
                    <a:pt x="1170" y="275"/>
                  </a:cubicBezTo>
                  <a:cubicBezTo>
                    <a:pt x="1170" y="254"/>
                    <a:pt x="1171" y="238"/>
                    <a:pt x="1172" y="229"/>
                  </a:cubicBezTo>
                  <a:cubicBezTo>
                    <a:pt x="1173" y="220"/>
                    <a:pt x="1176" y="215"/>
                    <a:pt x="1179" y="212"/>
                  </a:cubicBezTo>
                  <a:cubicBezTo>
                    <a:pt x="1182" y="209"/>
                    <a:pt x="1189" y="207"/>
                    <a:pt x="1198" y="207"/>
                  </a:cubicBezTo>
                  <a:cubicBezTo>
                    <a:pt x="1218" y="207"/>
                    <a:pt x="1218" y="207"/>
                    <a:pt x="1218" y="207"/>
                  </a:cubicBezTo>
                  <a:cubicBezTo>
                    <a:pt x="1238" y="207"/>
                    <a:pt x="1252" y="208"/>
                    <a:pt x="1259" y="210"/>
                  </a:cubicBezTo>
                  <a:cubicBezTo>
                    <a:pt x="1266" y="211"/>
                    <a:pt x="1272" y="214"/>
                    <a:pt x="1277" y="219"/>
                  </a:cubicBezTo>
                  <a:cubicBezTo>
                    <a:pt x="1287" y="227"/>
                    <a:pt x="1292" y="240"/>
                    <a:pt x="1295" y="256"/>
                  </a:cubicBezTo>
                  <a:cubicBezTo>
                    <a:pt x="1296" y="264"/>
                    <a:pt x="1299" y="268"/>
                    <a:pt x="1304" y="267"/>
                  </a:cubicBezTo>
                  <a:cubicBezTo>
                    <a:pt x="1306" y="267"/>
                    <a:pt x="1308" y="266"/>
                    <a:pt x="1309" y="265"/>
                  </a:cubicBezTo>
                  <a:cubicBezTo>
                    <a:pt x="1309" y="264"/>
                    <a:pt x="1310" y="262"/>
                    <a:pt x="1310" y="260"/>
                  </a:cubicBezTo>
                  <a:cubicBezTo>
                    <a:pt x="1309" y="245"/>
                    <a:pt x="1309" y="245"/>
                    <a:pt x="1309" y="245"/>
                  </a:cubicBezTo>
                  <a:cubicBezTo>
                    <a:pt x="1309" y="234"/>
                    <a:pt x="1309" y="221"/>
                    <a:pt x="1307" y="206"/>
                  </a:cubicBezTo>
                  <a:cubicBezTo>
                    <a:pt x="1306" y="183"/>
                    <a:pt x="1305" y="168"/>
                    <a:pt x="1305" y="162"/>
                  </a:cubicBezTo>
                  <a:cubicBezTo>
                    <a:pt x="1305" y="158"/>
                    <a:pt x="1305" y="154"/>
                    <a:pt x="1305" y="149"/>
                  </a:cubicBezTo>
                  <a:cubicBezTo>
                    <a:pt x="1306" y="142"/>
                    <a:pt x="1306" y="138"/>
                    <a:pt x="1306" y="136"/>
                  </a:cubicBezTo>
                  <a:cubicBezTo>
                    <a:pt x="1306" y="131"/>
                    <a:pt x="1304" y="128"/>
                    <a:pt x="1300" y="128"/>
                  </a:cubicBezTo>
                  <a:cubicBezTo>
                    <a:pt x="1296" y="128"/>
                    <a:pt x="1293" y="130"/>
                    <a:pt x="1291" y="134"/>
                  </a:cubicBezTo>
                  <a:cubicBezTo>
                    <a:pt x="1284" y="148"/>
                    <a:pt x="1284" y="148"/>
                    <a:pt x="1284" y="148"/>
                  </a:cubicBezTo>
                  <a:cubicBezTo>
                    <a:pt x="1274" y="169"/>
                    <a:pt x="1259" y="180"/>
                    <a:pt x="1240" y="180"/>
                  </a:cubicBezTo>
                  <a:cubicBezTo>
                    <a:pt x="1215" y="180"/>
                    <a:pt x="1215" y="180"/>
                    <a:pt x="1215" y="180"/>
                  </a:cubicBezTo>
                  <a:cubicBezTo>
                    <a:pt x="1202" y="180"/>
                    <a:pt x="1202" y="180"/>
                    <a:pt x="1202" y="180"/>
                  </a:cubicBezTo>
                  <a:cubicBezTo>
                    <a:pt x="1193" y="180"/>
                    <a:pt x="1193" y="180"/>
                    <a:pt x="1193" y="180"/>
                  </a:cubicBezTo>
                  <a:cubicBezTo>
                    <a:pt x="1183" y="180"/>
                    <a:pt x="1177" y="178"/>
                    <a:pt x="1174" y="173"/>
                  </a:cubicBezTo>
                  <a:cubicBezTo>
                    <a:pt x="1172" y="168"/>
                    <a:pt x="1170" y="157"/>
                    <a:pt x="1170" y="139"/>
                  </a:cubicBezTo>
                  <a:cubicBezTo>
                    <a:pt x="1170" y="75"/>
                    <a:pt x="1170" y="75"/>
                    <a:pt x="1170" y="75"/>
                  </a:cubicBezTo>
                  <a:cubicBezTo>
                    <a:pt x="1171" y="63"/>
                    <a:pt x="1171" y="63"/>
                    <a:pt x="1171" y="63"/>
                  </a:cubicBezTo>
                  <a:close/>
                  <a:moveTo>
                    <a:pt x="1998" y="12"/>
                  </a:moveTo>
                  <a:cubicBezTo>
                    <a:pt x="1998" y="18"/>
                    <a:pt x="2002" y="21"/>
                    <a:pt x="2009" y="21"/>
                  </a:cubicBezTo>
                  <a:cubicBezTo>
                    <a:pt x="2027" y="21"/>
                    <a:pt x="2040" y="26"/>
                    <a:pt x="2050" y="36"/>
                  </a:cubicBezTo>
                  <a:cubicBezTo>
                    <a:pt x="2061" y="46"/>
                    <a:pt x="2066" y="60"/>
                    <a:pt x="2067" y="78"/>
                  </a:cubicBezTo>
                  <a:cubicBezTo>
                    <a:pt x="2069" y="138"/>
                    <a:pt x="2069" y="138"/>
                    <a:pt x="2069" y="138"/>
                  </a:cubicBezTo>
                  <a:cubicBezTo>
                    <a:pt x="2069" y="161"/>
                    <a:pt x="2069" y="161"/>
                    <a:pt x="2069" y="161"/>
                  </a:cubicBezTo>
                  <a:cubicBezTo>
                    <a:pt x="2069" y="215"/>
                    <a:pt x="2066" y="257"/>
                    <a:pt x="2059" y="285"/>
                  </a:cubicBezTo>
                  <a:cubicBezTo>
                    <a:pt x="2053" y="314"/>
                    <a:pt x="2042" y="336"/>
                    <a:pt x="2026" y="351"/>
                  </a:cubicBezTo>
                  <a:cubicBezTo>
                    <a:pt x="2003" y="373"/>
                    <a:pt x="1973" y="384"/>
                    <a:pt x="1935" y="384"/>
                  </a:cubicBezTo>
                  <a:cubicBezTo>
                    <a:pt x="1898" y="384"/>
                    <a:pt x="1868" y="373"/>
                    <a:pt x="1845" y="352"/>
                  </a:cubicBezTo>
                  <a:cubicBezTo>
                    <a:pt x="1829" y="338"/>
                    <a:pt x="1819" y="321"/>
                    <a:pt x="1814" y="301"/>
                  </a:cubicBezTo>
                  <a:cubicBezTo>
                    <a:pt x="1809" y="281"/>
                    <a:pt x="1806" y="247"/>
                    <a:pt x="1806" y="200"/>
                  </a:cubicBezTo>
                  <a:cubicBezTo>
                    <a:pt x="1806" y="149"/>
                    <a:pt x="1806" y="149"/>
                    <a:pt x="1806" y="149"/>
                  </a:cubicBezTo>
                  <a:cubicBezTo>
                    <a:pt x="1811" y="75"/>
                    <a:pt x="1811" y="75"/>
                    <a:pt x="1811" y="75"/>
                  </a:cubicBezTo>
                  <a:cubicBezTo>
                    <a:pt x="1811" y="56"/>
                    <a:pt x="1814" y="44"/>
                    <a:pt x="1818" y="37"/>
                  </a:cubicBezTo>
                  <a:cubicBezTo>
                    <a:pt x="1822" y="31"/>
                    <a:pt x="1830" y="26"/>
                    <a:pt x="1842" y="24"/>
                  </a:cubicBezTo>
                  <a:cubicBezTo>
                    <a:pt x="1848" y="23"/>
                    <a:pt x="1852" y="21"/>
                    <a:pt x="1853" y="20"/>
                  </a:cubicBezTo>
                  <a:cubicBezTo>
                    <a:pt x="1855" y="19"/>
                    <a:pt x="1855" y="17"/>
                    <a:pt x="1855" y="14"/>
                  </a:cubicBezTo>
                  <a:cubicBezTo>
                    <a:pt x="1855" y="8"/>
                    <a:pt x="1850" y="5"/>
                    <a:pt x="1840" y="5"/>
                  </a:cubicBezTo>
                  <a:cubicBezTo>
                    <a:pt x="1836" y="5"/>
                    <a:pt x="1829" y="6"/>
                    <a:pt x="1820" y="6"/>
                  </a:cubicBezTo>
                  <a:cubicBezTo>
                    <a:pt x="1797" y="8"/>
                    <a:pt x="1776" y="10"/>
                    <a:pt x="1757" y="10"/>
                  </a:cubicBezTo>
                  <a:cubicBezTo>
                    <a:pt x="1744" y="10"/>
                    <a:pt x="1725" y="8"/>
                    <a:pt x="1700" y="6"/>
                  </a:cubicBezTo>
                  <a:cubicBezTo>
                    <a:pt x="1694" y="5"/>
                    <a:pt x="1690" y="5"/>
                    <a:pt x="1688" y="5"/>
                  </a:cubicBezTo>
                  <a:cubicBezTo>
                    <a:pt x="1681" y="5"/>
                    <a:pt x="1678" y="8"/>
                    <a:pt x="1678" y="13"/>
                  </a:cubicBezTo>
                  <a:cubicBezTo>
                    <a:pt x="1678" y="18"/>
                    <a:pt x="1682" y="21"/>
                    <a:pt x="1690" y="22"/>
                  </a:cubicBezTo>
                  <a:cubicBezTo>
                    <a:pt x="1701" y="24"/>
                    <a:pt x="1712" y="27"/>
                    <a:pt x="1722" y="31"/>
                  </a:cubicBezTo>
                  <a:cubicBezTo>
                    <a:pt x="1730" y="35"/>
                    <a:pt x="1735" y="40"/>
                    <a:pt x="1738" y="45"/>
                  </a:cubicBezTo>
                  <a:cubicBezTo>
                    <a:pt x="1740" y="51"/>
                    <a:pt x="1742" y="60"/>
                    <a:pt x="1742" y="73"/>
                  </a:cubicBezTo>
                  <a:cubicBezTo>
                    <a:pt x="1743" y="126"/>
                    <a:pt x="1743" y="126"/>
                    <a:pt x="1743" y="126"/>
                  </a:cubicBezTo>
                  <a:cubicBezTo>
                    <a:pt x="1739" y="239"/>
                    <a:pt x="1739" y="239"/>
                    <a:pt x="1739" y="239"/>
                  </a:cubicBezTo>
                  <a:cubicBezTo>
                    <a:pt x="1739" y="312"/>
                    <a:pt x="1758" y="361"/>
                    <a:pt x="1795" y="387"/>
                  </a:cubicBezTo>
                  <a:cubicBezTo>
                    <a:pt x="1822" y="405"/>
                    <a:pt x="1861" y="415"/>
                    <a:pt x="1911" y="415"/>
                  </a:cubicBezTo>
                  <a:cubicBezTo>
                    <a:pt x="1981" y="415"/>
                    <a:pt x="2030" y="392"/>
                    <a:pt x="2060" y="347"/>
                  </a:cubicBezTo>
                  <a:cubicBezTo>
                    <a:pt x="2072" y="328"/>
                    <a:pt x="2081" y="302"/>
                    <a:pt x="2086" y="267"/>
                  </a:cubicBezTo>
                  <a:cubicBezTo>
                    <a:pt x="2092" y="233"/>
                    <a:pt x="2095" y="188"/>
                    <a:pt x="2095" y="132"/>
                  </a:cubicBezTo>
                  <a:cubicBezTo>
                    <a:pt x="2095" y="96"/>
                    <a:pt x="2095" y="96"/>
                    <a:pt x="2095" y="96"/>
                  </a:cubicBezTo>
                  <a:cubicBezTo>
                    <a:pt x="2095" y="70"/>
                    <a:pt x="2095" y="70"/>
                    <a:pt x="2095" y="70"/>
                  </a:cubicBezTo>
                  <a:cubicBezTo>
                    <a:pt x="2095" y="41"/>
                    <a:pt x="2103" y="24"/>
                    <a:pt x="2118" y="22"/>
                  </a:cubicBezTo>
                  <a:cubicBezTo>
                    <a:pt x="2129" y="20"/>
                    <a:pt x="2129" y="20"/>
                    <a:pt x="2129" y="20"/>
                  </a:cubicBezTo>
                  <a:cubicBezTo>
                    <a:pt x="2134" y="19"/>
                    <a:pt x="2136" y="17"/>
                    <a:pt x="2136" y="13"/>
                  </a:cubicBezTo>
                  <a:cubicBezTo>
                    <a:pt x="2136" y="7"/>
                    <a:pt x="2134" y="5"/>
                    <a:pt x="2128" y="5"/>
                  </a:cubicBezTo>
                  <a:cubicBezTo>
                    <a:pt x="2125" y="5"/>
                    <a:pt x="2122" y="5"/>
                    <a:pt x="2119" y="5"/>
                  </a:cubicBezTo>
                  <a:cubicBezTo>
                    <a:pt x="2111" y="6"/>
                    <a:pt x="2103" y="7"/>
                    <a:pt x="2093" y="8"/>
                  </a:cubicBezTo>
                  <a:cubicBezTo>
                    <a:pt x="2064" y="9"/>
                    <a:pt x="2064" y="9"/>
                    <a:pt x="2064" y="9"/>
                  </a:cubicBezTo>
                  <a:cubicBezTo>
                    <a:pt x="2033" y="8"/>
                    <a:pt x="2033" y="8"/>
                    <a:pt x="2033" y="8"/>
                  </a:cubicBezTo>
                  <a:cubicBezTo>
                    <a:pt x="2021" y="7"/>
                    <a:pt x="2014" y="7"/>
                    <a:pt x="2010" y="6"/>
                  </a:cubicBezTo>
                  <a:cubicBezTo>
                    <a:pt x="2007" y="5"/>
                    <a:pt x="2005" y="5"/>
                    <a:pt x="2004" y="5"/>
                  </a:cubicBezTo>
                  <a:cubicBezTo>
                    <a:pt x="2000" y="5"/>
                    <a:pt x="1998" y="8"/>
                    <a:pt x="1998" y="12"/>
                  </a:cubicBezTo>
                  <a:cubicBezTo>
                    <a:pt x="1998" y="12"/>
                    <a:pt x="1998" y="12"/>
                    <a:pt x="1998" y="12"/>
                  </a:cubicBezTo>
                  <a:close/>
                  <a:moveTo>
                    <a:pt x="2391" y="58"/>
                  </a:moveTo>
                  <a:cubicBezTo>
                    <a:pt x="2371" y="34"/>
                    <a:pt x="2371" y="34"/>
                    <a:pt x="2371" y="34"/>
                  </a:cubicBezTo>
                  <a:cubicBezTo>
                    <a:pt x="2360" y="21"/>
                    <a:pt x="2353" y="13"/>
                    <a:pt x="2349" y="10"/>
                  </a:cubicBezTo>
                  <a:cubicBezTo>
                    <a:pt x="2346" y="7"/>
                    <a:pt x="2341" y="6"/>
                    <a:pt x="2335" y="6"/>
                  </a:cubicBezTo>
                  <a:cubicBezTo>
                    <a:pt x="2331" y="6"/>
                    <a:pt x="2325" y="6"/>
                    <a:pt x="2319" y="7"/>
                  </a:cubicBezTo>
                  <a:cubicBezTo>
                    <a:pt x="2302" y="9"/>
                    <a:pt x="2285" y="10"/>
                    <a:pt x="2270" y="10"/>
                  </a:cubicBezTo>
                  <a:cubicBezTo>
                    <a:pt x="2258" y="10"/>
                    <a:pt x="2258" y="10"/>
                    <a:pt x="2258" y="10"/>
                  </a:cubicBezTo>
                  <a:cubicBezTo>
                    <a:pt x="2238" y="9"/>
                    <a:pt x="2238" y="9"/>
                    <a:pt x="2238" y="9"/>
                  </a:cubicBezTo>
                  <a:cubicBezTo>
                    <a:pt x="2231" y="9"/>
                    <a:pt x="2228" y="12"/>
                    <a:pt x="2228" y="17"/>
                  </a:cubicBezTo>
                  <a:cubicBezTo>
                    <a:pt x="2228" y="22"/>
                    <a:pt x="2231" y="24"/>
                    <a:pt x="2237" y="25"/>
                  </a:cubicBezTo>
                  <a:cubicBezTo>
                    <a:pt x="2281" y="28"/>
                    <a:pt x="2303" y="59"/>
                    <a:pt x="2303" y="119"/>
                  </a:cubicBezTo>
                  <a:cubicBezTo>
                    <a:pt x="2303" y="245"/>
                    <a:pt x="2303" y="245"/>
                    <a:pt x="2303" y="245"/>
                  </a:cubicBezTo>
                  <a:cubicBezTo>
                    <a:pt x="2301" y="314"/>
                    <a:pt x="2301" y="314"/>
                    <a:pt x="2301" y="314"/>
                  </a:cubicBezTo>
                  <a:cubicBezTo>
                    <a:pt x="2301" y="338"/>
                    <a:pt x="2298" y="357"/>
                    <a:pt x="2291" y="369"/>
                  </a:cubicBezTo>
                  <a:cubicBezTo>
                    <a:pt x="2285" y="382"/>
                    <a:pt x="2274" y="390"/>
                    <a:pt x="2260" y="394"/>
                  </a:cubicBezTo>
                  <a:cubicBezTo>
                    <a:pt x="2254" y="396"/>
                    <a:pt x="2252" y="399"/>
                    <a:pt x="2252" y="403"/>
                  </a:cubicBezTo>
                  <a:cubicBezTo>
                    <a:pt x="2252" y="407"/>
                    <a:pt x="2254" y="410"/>
                    <a:pt x="2260" y="410"/>
                  </a:cubicBezTo>
                  <a:cubicBezTo>
                    <a:pt x="2263" y="410"/>
                    <a:pt x="2268" y="409"/>
                    <a:pt x="2274" y="408"/>
                  </a:cubicBezTo>
                  <a:cubicBezTo>
                    <a:pt x="2290" y="405"/>
                    <a:pt x="2307" y="404"/>
                    <a:pt x="2327" y="404"/>
                  </a:cubicBezTo>
                  <a:cubicBezTo>
                    <a:pt x="2347" y="404"/>
                    <a:pt x="2365" y="405"/>
                    <a:pt x="2381" y="408"/>
                  </a:cubicBezTo>
                  <a:cubicBezTo>
                    <a:pt x="2387" y="409"/>
                    <a:pt x="2390" y="409"/>
                    <a:pt x="2393" y="409"/>
                  </a:cubicBezTo>
                  <a:cubicBezTo>
                    <a:pt x="2399" y="409"/>
                    <a:pt x="2402" y="406"/>
                    <a:pt x="2402" y="400"/>
                  </a:cubicBezTo>
                  <a:cubicBezTo>
                    <a:pt x="2402" y="396"/>
                    <a:pt x="2399" y="393"/>
                    <a:pt x="2393" y="393"/>
                  </a:cubicBezTo>
                  <a:cubicBezTo>
                    <a:pt x="2362" y="390"/>
                    <a:pt x="2343" y="378"/>
                    <a:pt x="2336" y="356"/>
                  </a:cubicBezTo>
                  <a:cubicBezTo>
                    <a:pt x="2330" y="336"/>
                    <a:pt x="2327" y="295"/>
                    <a:pt x="2327" y="235"/>
                  </a:cubicBezTo>
                  <a:cubicBezTo>
                    <a:pt x="2327" y="122"/>
                    <a:pt x="2327" y="122"/>
                    <a:pt x="2327" y="122"/>
                  </a:cubicBezTo>
                  <a:cubicBezTo>
                    <a:pt x="2327" y="113"/>
                    <a:pt x="2327" y="113"/>
                    <a:pt x="2327" y="113"/>
                  </a:cubicBezTo>
                  <a:cubicBezTo>
                    <a:pt x="2327" y="105"/>
                    <a:pt x="2330" y="100"/>
                    <a:pt x="2334" y="100"/>
                  </a:cubicBezTo>
                  <a:cubicBezTo>
                    <a:pt x="2336" y="100"/>
                    <a:pt x="2339" y="103"/>
                    <a:pt x="2344" y="108"/>
                  </a:cubicBezTo>
                  <a:cubicBezTo>
                    <a:pt x="2609" y="403"/>
                    <a:pt x="2609" y="403"/>
                    <a:pt x="2609" y="403"/>
                  </a:cubicBezTo>
                  <a:cubicBezTo>
                    <a:pt x="2613" y="407"/>
                    <a:pt x="2617" y="409"/>
                    <a:pt x="2620" y="409"/>
                  </a:cubicBezTo>
                  <a:cubicBezTo>
                    <a:pt x="2624" y="409"/>
                    <a:pt x="2626" y="407"/>
                    <a:pt x="2626" y="401"/>
                  </a:cubicBezTo>
                  <a:cubicBezTo>
                    <a:pt x="2625" y="365"/>
                    <a:pt x="2625" y="365"/>
                    <a:pt x="2625" y="365"/>
                  </a:cubicBezTo>
                  <a:cubicBezTo>
                    <a:pt x="2624" y="343"/>
                    <a:pt x="2624" y="343"/>
                    <a:pt x="2624" y="343"/>
                  </a:cubicBezTo>
                  <a:cubicBezTo>
                    <a:pt x="2625" y="310"/>
                    <a:pt x="2625" y="310"/>
                    <a:pt x="2625" y="310"/>
                  </a:cubicBezTo>
                  <a:cubicBezTo>
                    <a:pt x="2626" y="285"/>
                    <a:pt x="2626" y="285"/>
                    <a:pt x="2626" y="285"/>
                  </a:cubicBezTo>
                  <a:cubicBezTo>
                    <a:pt x="2630" y="103"/>
                    <a:pt x="2630" y="103"/>
                    <a:pt x="2630" y="103"/>
                  </a:cubicBezTo>
                  <a:cubicBezTo>
                    <a:pt x="2630" y="89"/>
                    <a:pt x="2630" y="89"/>
                    <a:pt x="2630" y="89"/>
                  </a:cubicBezTo>
                  <a:cubicBezTo>
                    <a:pt x="2630" y="49"/>
                    <a:pt x="2643" y="27"/>
                    <a:pt x="2668" y="22"/>
                  </a:cubicBezTo>
                  <a:cubicBezTo>
                    <a:pt x="2674" y="21"/>
                    <a:pt x="2677" y="18"/>
                    <a:pt x="2677" y="13"/>
                  </a:cubicBezTo>
                  <a:cubicBezTo>
                    <a:pt x="2677" y="8"/>
                    <a:pt x="2674" y="5"/>
                    <a:pt x="2668" y="5"/>
                  </a:cubicBezTo>
                  <a:cubicBezTo>
                    <a:pt x="2666" y="5"/>
                    <a:pt x="2663" y="5"/>
                    <a:pt x="2659" y="5"/>
                  </a:cubicBezTo>
                  <a:cubicBezTo>
                    <a:pt x="2630" y="9"/>
                    <a:pt x="2609" y="11"/>
                    <a:pt x="2595" y="11"/>
                  </a:cubicBezTo>
                  <a:cubicBezTo>
                    <a:pt x="2589" y="11"/>
                    <a:pt x="2580" y="10"/>
                    <a:pt x="2570" y="9"/>
                  </a:cubicBezTo>
                  <a:cubicBezTo>
                    <a:pt x="2555" y="7"/>
                    <a:pt x="2543" y="6"/>
                    <a:pt x="2536" y="6"/>
                  </a:cubicBezTo>
                  <a:cubicBezTo>
                    <a:pt x="2531" y="6"/>
                    <a:pt x="2528" y="9"/>
                    <a:pt x="2528" y="14"/>
                  </a:cubicBezTo>
                  <a:cubicBezTo>
                    <a:pt x="2528" y="18"/>
                    <a:pt x="2531" y="21"/>
                    <a:pt x="2537" y="21"/>
                  </a:cubicBezTo>
                  <a:cubicBezTo>
                    <a:pt x="2564" y="23"/>
                    <a:pt x="2583" y="32"/>
                    <a:pt x="2592" y="48"/>
                  </a:cubicBezTo>
                  <a:cubicBezTo>
                    <a:pt x="2601" y="64"/>
                    <a:pt x="2606" y="95"/>
                    <a:pt x="2606" y="141"/>
                  </a:cubicBezTo>
                  <a:cubicBezTo>
                    <a:pt x="2606" y="179"/>
                    <a:pt x="2605" y="220"/>
                    <a:pt x="2603" y="263"/>
                  </a:cubicBezTo>
                  <a:cubicBezTo>
                    <a:pt x="2603" y="275"/>
                    <a:pt x="2600" y="281"/>
                    <a:pt x="2596" y="281"/>
                  </a:cubicBezTo>
                  <a:cubicBezTo>
                    <a:pt x="2592" y="281"/>
                    <a:pt x="2583" y="274"/>
                    <a:pt x="2570" y="259"/>
                  </a:cubicBezTo>
                  <a:cubicBezTo>
                    <a:pt x="2560" y="248"/>
                    <a:pt x="2560" y="248"/>
                    <a:pt x="2560" y="248"/>
                  </a:cubicBezTo>
                  <a:cubicBezTo>
                    <a:pt x="2406" y="75"/>
                    <a:pt x="2406" y="75"/>
                    <a:pt x="2406" y="75"/>
                  </a:cubicBezTo>
                  <a:cubicBezTo>
                    <a:pt x="2404" y="73"/>
                    <a:pt x="2399" y="67"/>
                    <a:pt x="2391" y="58"/>
                  </a:cubicBezTo>
                  <a:cubicBezTo>
                    <a:pt x="2391" y="58"/>
                    <a:pt x="2391" y="58"/>
                    <a:pt x="2391" y="58"/>
                  </a:cubicBezTo>
                  <a:close/>
                  <a:moveTo>
                    <a:pt x="2909" y="68"/>
                  </a:moveTo>
                  <a:cubicBezTo>
                    <a:pt x="2909" y="52"/>
                    <a:pt x="2911" y="41"/>
                    <a:pt x="2915" y="35"/>
                  </a:cubicBezTo>
                  <a:cubicBezTo>
                    <a:pt x="2919" y="30"/>
                    <a:pt x="2928" y="26"/>
                    <a:pt x="2942" y="24"/>
                  </a:cubicBezTo>
                  <a:cubicBezTo>
                    <a:pt x="2946" y="23"/>
                    <a:pt x="2948" y="22"/>
                    <a:pt x="2949" y="21"/>
                  </a:cubicBezTo>
                  <a:cubicBezTo>
                    <a:pt x="2950" y="20"/>
                    <a:pt x="2951" y="17"/>
                    <a:pt x="2951" y="14"/>
                  </a:cubicBezTo>
                  <a:cubicBezTo>
                    <a:pt x="2951" y="9"/>
                    <a:pt x="2948" y="7"/>
                    <a:pt x="2941" y="7"/>
                  </a:cubicBezTo>
                  <a:cubicBezTo>
                    <a:pt x="2931" y="7"/>
                    <a:pt x="2915" y="7"/>
                    <a:pt x="2895" y="9"/>
                  </a:cubicBezTo>
                  <a:cubicBezTo>
                    <a:pt x="2874" y="10"/>
                    <a:pt x="2874" y="10"/>
                    <a:pt x="2874" y="10"/>
                  </a:cubicBezTo>
                  <a:cubicBezTo>
                    <a:pt x="2858" y="12"/>
                    <a:pt x="2844" y="12"/>
                    <a:pt x="2833" y="12"/>
                  </a:cubicBezTo>
                  <a:cubicBezTo>
                    <a:pt x="2817" y="12"/>
                    <a:pt x="2805" y="12"/>
                    <a:pt x="2798" y="10"/>
                  </a:cubicBezTo>
                  <a:cubicBezTo>
                    <a:pt x="2791" y="9"/>
                    <a:pt x="2786" y="8"/>
                    <a:pt x="2782" y="8"/>
                  </a:cubicBezTo>
                  <a:cubicBezTo>
                    <a:pt x="2778" y="8"/>
                    <a:pt x="2775" y="10"/>
                    <a:pt x="2775" y="16"/>
                  </a:cubicBezTo>
                  <a:cubicBezTo>
                    <a:pt x="2775" y="19"/>
                    <a:pt x="2777" y="22"/>
                    <a:pt x="2780" y="23"/>
                  </a:cubicBezTo>
                  <a:cubicBezTo>
                    <a:pt x="2782" y="25"/>
                    <a:pt x="2789" y="26"/>
                    <a:pt x="2799" y="28"/>
                  </a:cubicBezTo>
                  <a:cubicBezTo>
                    <a:pt x="2815" y="30"/>
                    <a:pt x="2827" y="35"/>
                    <a:pt x="2833" y="43"/>
                  </a:cubicBezTo>
                  <a:cubicBezTo>
                    <a:pt x="2839" y="51"/>
                    <a:pt x="2842" y="63"/>
                    <a:pt x="2842" y="81"/>
                  </a:cubicBezTo>
                  <a:cubicBezTo>
                    <a:pt x="2842" y="313"/>
                    <a:pt x="2842" y="313"/>
                    <a:pt x="2842" y="313"/>
                  </a:cubicBezTo>
                  <a:cubicBezTo>
                    <a:pt x="2842" y="339"/>
                    <a:pt x="2842" y="339"/>
                    <a:pt x="2842" y="339"/>
                  </a:cubicBezTo>
                  <a:cubicBezTo>
                    <a:pt x="2842" y="356"/>
                    <a:pt x="2840" y="368"/>
                    <a:pt x="2835" y="375"/>
                  </a:cubicBezTo>
                  <a:cubicBezTo>
                    <a:pt x="2830" y="383"/>
                    <a:pt x="2821" y="389"/>
                    <a:pt x="2807" y="394"/>
                  </a:cubicBezTo>
                  <a:cubicBezTo>
                    <a:pt x="2799" y="401"/>
                    <a:pt x="2799" y="401"/>
                    <a:pt x="2799" y="401"/>
                  </a:cubicBezTo>
                  <a:cubicBezTo>
                    <a:pt x="2799" y="403"/>
                    <a:pt x="2799" y="403"/>
                    <a:pt x="2799" y="403"/>
                  </a:cubicBezTo>
                  <a:cubicBezTo>
                    <a:pt x="2800" y="407"/>
                    <a:pt x="2803" y="409"/>
                    <a:pt x="2807" y="409"/>
                  </a:cubicBezTo>
                  <a:cubicBezTo>
                    <a:pt x="2812" y="409"/>
                    <a:pt x="2819" y="408"/>
                    <a:pt x="2828" y="406"/>
                  </a:cubicBezTo>
                  <a:cubicBezTo>
                    <a:pt x="2840" y="404"/>
                    <a:pt x="2855" y="403"/>
                    <a:pt x="2874" y="403"/>
                  </a:cubicBezTo>
                  <a:cubicBezTo>
                    <a:pt x="2890" y="403"/>
                    <a:pt x="2911" y="405"/>
                    <a:pt x="2936" y="408"/>
                  </a:cubicBezTo>
                  <a:cubicBezTo>
                    <a:pt x="2946" y="409"/>
                    <a:pt x="2954" y="409"/>
                    <a:pt x="2959" y="409"/>
                  </a:cubicBezTo>
                  <a:cubicBezTo>
                    <a:pt x="2972" y="409"/>
                    <a:pt x="2978" y="406"/>
                    <a:pt x="2978" y="401"/>
                  </a:cubicBezTo>
                  <a:cubicBezTo>
                    <a:pt x="2978" y="395"/>
                    <a:pt x="2973" y="392"/>
                    <a:pt x="2964" y="392"/>
                  </a:cubicBezTo>
                  <a:cubicBezTo>
                    <a:pt x="2949" y="392"/>
                    <a:pt x="2938" y="388"/>
                    <a:pt x="2929" y="380"/>
                  </a:cubicBezTo>
                  <a:cubicBezTo>
                    <a:pt x="2920" y="372"/>
                    <a:pt x="2914" y="360"/>
                    <a:pt x="2911" y="345"/>
                  </a:cubicBezTo>
                  <a:cubicBezTo>
                    <a:pt x="2909" y="316"/>
                    <a:pt x="2909" y="316"/>
                    <a:pt x="2909" y="316"/>
                  </a:cubicBezTo>
                  <a:cubicBezTo>
                    <a:pt x="2909" y="68"/>
                    <a:pt x="2909" y="68"/>
                    <a:pt x="2909" y="68"/>
                  </a:cubicBezTo>
                  <a:close/>
                  <a:moveTo>
                    <a:pt x="3184" y="48"/>
                  </a:moveTo>
                  <a:cubicBezTo>
                    <a:pt x="3184" y="34"/>
                    <a:pt x="3191" y="26"/>
                    <a:pt x="3205" y="23"/>
                  </a:cubicBezTo>
                  <a:cubicBezTo>
                    <a:pt x="3214" y="22"/>
                    <a:pt x="3218" y="19"/>
                    <a:pt x="3218" y="14"/>
                  </a:cubicBezTo>
                  <a:cubicBezTo>
                    <a:pt x="3218" y="9"/>
                    <a:pt x="3215" y="6"/>
                    <a:pt x="3210" y="6"/>
                  </a:cubicBezTo>
                  <a:cubicBezTo>
                    <a:pt x="3206" y="6"/>
                    <a:pt x="3197" y="6"/>
                    <a:pt x="3184" y="7"/>
                  </a:cubicBezTo>
                  <a:cubicBezTo>
                    <a:pt x="3154" y="9"/>
                    <a:pt x="3154" y="9"/>
                    <a:pt x="3154" y="9"/>
                  </a:cubicBezTo>
                  <a:cubicBezTo>
                    <a:pt x="3105" y="7"/>
                    <a:pt x="3105" y="7"/>
                    <a:pt x="3105" y="7"/>
                  </a:cubicBezTo>
                  <a:cubicBezTo>
                    <a:pt x="3092" y="7"/>
                    <a:pt x="3080" y="7"/>
                    <a:pt x="3070" y="5"/>
                  </a:cubicBezTo>
                  <a:cubicBezTo>
                    <a:pt x="3066" y="5"/>
                    <a:pt x="3063" y="5"/>
                    <a:pt x="3061" y="5"/>
                  </a:cubicBezTo>
                  <a:cubicBezTo>
                    <a:pt x="3056" y="5"/>
                    <a:pt x="3053" y="8"/>
                    <a:pt x="3053" y="13"/>
                  </a:cubicBezTo>
                  <a:cubicBezTo>
                    <a:pt x="3053" y="18"/>
                    <a:pt x="3057" y="21"/>
                    <a:pt x="3065" y="23"/>
                  </a:cubicBezTo>
                  <a:cubicBezTo>
                    <a:pt x="3079" y="26"/>
                    <a:pt x="3089" y="33"/>
                    <a:pt x="3097" y="44"/>
                  </a:cubicBezTo>
                  <a:cubicBezTo>
                    <a:pt x="3105" y="56"/>
                    <a:pt x="3116" y="79"/>
                    <a:pt x="3129" y="115"/>
                  </a:cubicBezTo>
                  <a:cubicBezTo>
                    <a:pt x="3140" y="145"/>
                    <a:pt x="3154" y="180"/>
                    <a:pt x="3171" y="218"/>
                  </a:cubicBezTo>
                  <a:cubicBezTo>
                    <a:pt x="3240" y="375"/>
                    <a:pt x="3240" y="375"/>
                    <a:pt x="3240" y="375"/>
                  </a:cubicBezTo>
                  <a:cubicBezTo>
                    <a:pt x="3248" y="393"/>
                    <a:pt x="3248" y="393"/>
                    <a:pt x="3248" y="393"/>
                  </a:cubicBezTo>
                  <a:cubicBezTo>
                    <a:pt x="3254" y="408"/>
                    <a:pt x="3254" y="408"/>
                    <a:pt x="3254" y="408"/>
                  </a:cubicBezTo>
                  <a:cubicBezTo>
                    <a:pt x="3257" y="412"/>
                    <a:pt x="3260" y="415"/>
                    <a:pt x="3263" y="415"/>
                  </a:cubicBezTo>
                  <a:cubicBezTo>
                    <a:pt x="3269" y="415"/>
                    <a:pt x="3273" y="410"/>
                    <a:pt x="3277" y="402"/>
                  </a:cubicBezTo>
                  <a:cubicBezTo>
                    <a:pt x="3279" y="398"/>
                    <a:pt x="3284" y="386"/>
                    <a:pt x="3295" y="364"/>
                  </a:cubicBezTo>
                  <a:cubicBezTo>
                    <a:pt x="3296" y="362"/>
                    <a:pt x="3305" y="343"/>
                    <a:pt x="3321" y="307"/>
                  </a:cubicBezTo>
                  <a:cubicBezTo>
                    <a:pt x="3371" y="197"/>
                    <a:pt x="3371" y="197"/>
                    <a:pt x="3371" y="197"/>
                  </a:cubicBezTo>
                  <a:cubicBezTo>
                    <a:pt x="3414" y="96"/>
                    <a:pt x="3414" y="96"/>
                    <a:pt x="3414" y="96"/>
                  </a:cubicBezTo>
                  <a:cubicBezTo>
                    <a:pt x="3428" y="67"/>
                    <a:pt x="3438" y="47"/>
                    <a:pt x="3445" y="38"/>
                  </a:cubicBezTo>
                  <a:cubicBezTo>
                    <a:pt x="3452" y="28"/>
                    <a:pt x="3461" y="22"/>
                    <a:pt x="3472" y="20"/>
                  </a:cubicBezTo>
                  <a:cubicBezTo>
                    <a:pt x="3478" y="19"/>
                    <a:pt x="3481" y="16"/>
                    <a:pt x="3481" y="12"/>
                  </a:cubicBezTo>
                  <a:cubicBezTo>
                    <a:pt x="3481" y="7"/>
                    <a:pt x="3479" y="4"/>
                    <a:pt x="3476" y="4"/>
                  </a:cubicBezTo>
                  <a:cubicBezTo>
                    <a:pt x="3473" y="4"/>
                    <a:pt x="3469" y="5"/>
                    <a:pt x="3464" y="5"/>
                  </a:cubicBezTo>
                  <a:cubicBezTo>
                    <a:pt x="3451" y="8"/>
                    <a:pt x="3436" y="9"/>
                    <a:pt x="3418" y="9"/>
                  </a:cubicBezTo>
                  <a:cubicBezTo>
                    <a:pt x="3413" y="9"/>
                    <a:pt x="3403" y="9"/>
                    <a:pt x="3389" y="8"/>
                  </a:cubicBezTo>
                  <a:cubicBezTo>
                    <a:pt x="3358" y="6"/>
                    <a:pt x="3358" y="6"/>
                    <a:pt x="3358" y="6"/>
                  </a:cubicBezTo>
                  <a:cubicBezTo>
                    <a:pt x="3350" y="6"/>
                    <a:pt x="3345" y="5"/>
                    <a:pt x="3342" y="5"/>
                  </a:cubicBezTo>
                  <a:cubicBezTo>
                    <a:pt x="3337" y="5"/>
                    <a:pt x="3335" y="8"/>
                    <a:pt x="3335" y="12"/>
                  </a:cubicBezTo>
                  <a:cubicBezTo>
                    <a:pt x="3335" y="17"/>
                    <a:pt x="3338" y="20"/>
                    <a:pt x="3345" y="20"/>
                  </a:cubicBezTo>
                  <a:cubicBezTo>
                    <a:pt x="3361" y="23"/>
                    <a:pt x="3373" y="28"/>
                    <a:pt x="3381" y="35"/>
                  </a:cubicBezTo>
                  <a:cubicBezTo>
                    <a:pt x="3390" y="43"/>
                    <a:pt x="3394" y="53"/>
                    <a:pt x="3394" y="65"/>
                  </a:cubicBezTo>
                  <a:cubicBezTo>
                    <a:pt x="3394" y="86"/>
                    <a:pt x="3383" y="121"/>
                    <a:pt x="3362" y="168"/>
                  </a:cubicBezTo>
                  <a:cubicBezTo>
                    <a:pt x="3296" y="314"/>
                    <a:pt x="3296" y="314"/>
                    <a:pt x="3296" y="314"/>
                  </a:cubicBezTo>
                  <a:cubicBezTo>
                    <a:pt x="3293" y="320"/>
                    <a:pt x="3291" y="322"/>
                    <a:pt x="3289" y="322"/>
                  </a:cubicBezTo>
                  <a:cubicBezTo>
                    <a:pt x="3286" y="322"/>
                    <a:pt x="3284" y="318"/>
                    <a:pt x="3281" y="311"/>
                  </a:cubicBezTo>
                  <a:cubicBezTo>
                    <a:pt x="3216" y="152"/>
                    <a:pt x="3216" y="152"/>
                    <a:pt x="3216" y="152"/>
                  </a:cubicBezTo>
                  <a:cubicBezTo>
                    <a:pt x="3194" y="100"/>
                    <a:pt x="3184" y="66"/>
                    <a:pt x="3184" y="48"/>
                  </a:cubicBezTo>
                  <a:cubicBezTo>
                    <a:pt x="3184" y="48"/>
                    <a:pt x="3184" y="48"/>
                    <a:pt x="3184" y="48"/>
                  </a:cubicBezTo>
                  <a:close/>
                  <a:moveTo>
                    <a:pt x="3685" y="63"/>
                  </a:moveTo>
                  <a:cubicBezTo>
                    <a:pt x="3685" y="47"/>
                    <a:pt x="3690" y="37"/>
                    <a:pt x="3700" y="34"/>
                  </a:cubicBezTo>
                  <a:cubicBezTo>
                    <a:pt x="3720" y="32"/>
                    <a:pt x="3720" y="32"/>
                    <a:pt x="3720" y="32"/>
                  </a:cubicBezTo>
                  <a:cubicBezTo>
                    <a:pt x="3755" y="32"/>
                    <a:pt x="3755" y="32"/>
                    <a:pt x="3755" y="32"/>
                  </a:cubicBezTo>
                  <a:cubicBezTo>
                    <a:pt x="3787" y="32"/>
                    <a:pt x="3810" y="36"/>
                    <a:pt x="3824" y="45"/>
                  </a:cubicBezTo>
                  <a:cubicBezTo>
                    <a:pt x="3838" y="53"/>
                    <a:pt x="3845" y="67"/>
                    <a:pt x="3845" y="87"/>
                  </a:cubicBezTo>
                  <a:cubicBezTo>
                    <a:pt x="3845" y="96"/>
                    <a:pt x="3847" y="100"/>
                    <a:pt x="3850" y="100"/>
                  </a:cubicBezTo>
                  <a:cubicBezTo>
                    <a:pt x="3858" y="99"/>
                    <a:pt x="3862" y="92"/>
                    <a:pt x="3862" y="77"/>
                  </a:cubicBezTo>
                  <a:cubicBezTo>
                    <a:pt x="3862" y="69"/>
                    <a:pt x="3861" y="57"/>
                    <a:pt x="3859" y="40"/>
                  </a:cubicBezTo>
                  <a:cubicBezTo>
                    <a:pt x="3858" y="29"/>
                    <a:pt x="3858" y="21"/>
                    <a:pt x="3858" y="17"/>
                  </a:cubicBezTo>
                  <a:cubicBezTo>
                    <a:pt x="3858" y="10"/>
                    <a:pt x="3855" y="7"/>
                    <a:pt x="3849" y="7"/>
                  </a:cubicBezTo>
                  <a:cubicBezTo>
                    <a:pt x="3848" y="7"/>
                    <a:pt x="3847" y="7"/>
                    <a:pt x="3845" y="7"/>
                  </a:cubicBezTo>
                  <a:cubicBezTo>
                    <a:pt x="3830" y="9"/>
                    <a:pt x="3791" y="10"/>
                    <a:pt x="3728" y="10"/>
                  </a:cubicBezTo>
                  <a:cubicBezTo>
                    <a:pt x="3617" y="9"/>
                    <a:pt x="3617" y="9"/>
                    <a:pt x="3617" y="9"/>
                  </a:cubicBezTo>
                  <a:cubicBezTo>
                    <a:pt x="3588" y="7"/>
                    <a:pt x="3588" y="7"/>
                    <a:pt x="3588" y="7"/>
                  </a:cubicBezTo>
                  <a:cubicBezTo>
                    <a:pt x="3582" y="7"/>
                    <a:pt x="3577" y="7"/>
                    <a:pt x="3573" y="7"/>
                  </a:cubicBezTo>
                  <a:cubicBezTo>
                    <a:pt x="3569" y="7"/>
                    <a:pt x="3566" y="7"/>
                    <a:pt x="3565" y="7"/>
                  </a:cubicBezTo>
                  <a:cubicBezTo>
                    <a:pt x="3558" y="7"/>
                    <a:pt x="3555" y="9"/>
                    <a:pt x="3555" y="13"/>
                  </a:cubicBezTo>
                  <a:cubicBezTo>
                    <a:pt x="3555" y="18"/>
                    <a:pt x="3558" y="21"/>
                    <a:pt x="3563" y="22"/>
                  </a:cubicBezTo>
                  <a:cubicBezTo>
                    <a:pt x="3585" y="25"/>
                    <a:pt x="3600" y="31"/>
                    <a:pt x="3607" y="38"/>
                  </a:cubicBezTo>
                  <a:cubicBezTo>
                    <a:pt x="3614" y="46"/>
                    <a:pt x="3618" y="61"/>
                    <a:pt x="3618" y="83"/>
                  </a:cubicBezTo>
                  <a:cubicBezTo>
                    <a:pt x="3618" y="313"/>
                    <a:pt x="3618" y="313"/>
                    <a:pt x="3618" y="313"/>
                  </a:cubicBezTo>
                  <a:cubicBezTo>
                    <a:pt x="3618" y="331"/>
                    <a:pt x="3617" y="345"/>
                    <a:pt x="3615" y="355"/>
                  </a:cubicBezTo>
                  <a:cubicBezTo>
                    <a:pt x="3612" y="368"/>
                    <a:pt x="3609" y="376"/>
                    <a:pt x="3605" y="381"/>
                  </a:cubicBezTo>
                  <a:cubicBezTo>
                    <a:pt x="3601" y="386"/>
                    <a:pt x="3594" y="390"/>
                    <a:pt x="3582" y="394"/>
                  </a:cubicBezTo>
                  <a:cubicBezTo>
                    <a:pt x="3578" y="396"/>
                    <a:pt x="3576" y="399"/>
                    <a:pt x="3576" y="402"/>
                  </a:cubicBezTo>
                  <a:cubicBezTo>
                    <a:pt x="3576" y="407"/>
                    <a:pt x="3579" y="409"/>
                    <a:pt x="3584" y="409"/>
                  </a:cubicBezTo>
                  <a:cubicBezTo>
                    <a:pt x="3587" y="409"/>
                    <a:pt x="3593" y="409"/>
                    <a:pt x="3601" y="408"/>
                  </a:cubicBezTo>
                  <a:cubicBezTo>
                    <a:pt x="3630" y="406"/>
                    <a:pt x="3651" y="405"/>
                    <a:pt x="3666" y="405"/>
                  </a:cubicBezTo>
                  <a:cubicBezTo>
                    <a:pt x="3687" y="405"/>
                    <a:pt x="3704" y="406"/>
                    <a:pt x="3716" y="407"/>
                  </a:cubicBezTo>
                  <a:cubicBezTo>
                    <a:pt x="3750" y="410"/>
                    <a:pt x="3750" y="410"/>
                    <a:pt x="3750" y="410"/>
                  </a:cubicBezTo>
                  <a:cubicBezTo>
                    <a:pt x="3765" y="412"/>
                    <a:pt x="3779" y="413"/>
                    <a:pt x="3791" y="413"/>
                  </a:cubicBezTo>
                  <a:cubicBezTo>
                    <a:pt x="3812" y="413"/>
                    <a:pt x="3829" y="409"/>
                    <a:pt x="3842" y="403"/>
                  </a:cubicBezTo>
                  <a:cubicBezTo>
                    <a:pt x="3855" y="396"/>
                    <a:pt x="3866" y="386"/>
                    <a:pt x="3874" y="370"/>
                  </a:cubicBezTo>
                  <a:cubicBezTo>
                    <a:pt x="3885" y="352"/>
                    <a:pt x="3890" y="334"/>
                    <a:pt x="3890" y="315"/>
                  </a:cubicBezTo>
                  <a:cubicBezTo>
                    <a:pt x="3890" y="312"/>
                    <a:pt x="3889" y="310"/>
                    <a:pt x="3887" y="309"/>
                  </a:cubicBezTo>
                  <a:cubicBezTo>
                    <a:pt x="3886" y="307"/>
                    <a:pt x="3884" y="306"/>
                    <a:pt x="3882" y="307"/>
                  </a:cubicBezTo>
                  <a:cubicBezTo>
                    <a:pt x="3881" y="307"/>
                    <a:pt x="3880" y="308"/>
                    <a:pt x="3878" y="310"/>
                  </a:cubicBezTo>
                  <a:cubicBezTo>
                    <a:pt x="3854" y="358"/>
                    <a:pt x="3803" y="382"/>
                    <a:pt x="3724" y="382"/>
                  </a:cubicBezTo>
                  <a:cubicBezTo>
                    <a:pt x="3714" y="382"/>
                    <a:pt x="3707" y="381"/>
                    <a:pt x="3703" y="378"/>
                  </a:cubicBezTo>
                  <a:cubicBezTo>
                    <a:pt x="3698" y="375"/>
                    <a:pt x="3695" y="369"/>
                    <a:pt x="3691" y="360"/>
                  </a:cubicBezTo>
                  <a:cubicBezTo>
                    <a:pt x="3687" y="348"/>
                    <a:pt x="3685" y="328"/>
                    <a:pt x="3685" y="301"/>
                  </a:cubicBezTo>
                  <a:cubicBezTo>
                    <a:pt x="3685" y="275"/>
                    <a:pt x="3685" y="275"/>
                    <a:pt x="3685" y="275"/>
                  </a:cubicBezTo>
                  <a:cubicBezTo>
                    <a:pt x="3685" y="254"/>
                    <a:pt x="3685" y="238"/>
                    <a:pt x="3687" y="229"/>
                  </a:cubicBezTo>
                  <a:cubicBezTo>
                    <a:pt x="3688" y="220"/>
                    <a:pt x="3690" y="215"/>
                    <a:pt x="3693" y="212"/>
                  </a:cubicBezTo>
                  <a:cubicBezTo>
                    <a:pt x="3697" y="209"/>
                    <a:pt x="3703" y="207"/>
                    <a:pt x="3713" y="207"/>
                  </a:cubicBezTo>
                  <a:cubicBezTo>
                    <a:pt x="3732" y="207"/>
                    <a:pt x="3732" y="207"/>
                    <a:pt x="3732" y="207"/>
                  </a:cubicBezTo>
                  <a:cubicBezTo>
                    <a:pt x="3752" y="207"/>
                    <a:pt x="3766" y="208"/>
                    <a:pt x="3773" y="210"/>
                  </a:cubicBezTo>
                  <a:cubicBezTo>
                    <a:pt x="3781" y="211"/>
                    <a:pt x="3787" y="214"/>
                    <a:pt x="3792" y="219"/>
                  </a:cubicBezTo>
                  <a:cubicBezTo>
                    <a:pt x="3801" y="227"/>
                    <a:pt x="3807" y="240"/>
                    <a:pt x="3809" y="256"/>
                  </a:cubicBezTo>
                  <a:cubicBezTo>
                    <a:pt x="3810" y="264"/>
                    <a:pt x="3813" y="268"/>
                    <a:pt x="3818" y="267"/>
                  </a:cubicBezTo>
                  <a:cubicBezTo>
                    <a:pt x="3821" y="267"/>
                    <a:pt x="3822" y="266"/>
                    <a:pt x="3823" y="265"/>
                  </a:cubicBezTo>
                  <a:cubicBezTo>
                    <a:pt x="3824" y="264"/>
                    <a:pt x="3824" y="262"/>
                    <a:pt x="3824" y="260"/>
                  </a:cubicBezTo>
                  <a:cubicBezTo>
                    <a:pt x="3824" y="245"/>
                    <a:pt x="3824" y="245"/>
                    <a:pt x="3824" y="245"/>
                  </a:cubicBezTo>
                  <a:cubicBezTo>
                    <a:pt x="3824" y="234"/>
                    <a:pt x="3823" y="221"/>
                    <a:pt x="3822" y="206"/>
                  </a:cubicBezTo>
                  <a:cubicBezTo>
                    <a:pt x="3820" y="183"/>
                    <a:pt x="3819" y="168"/>
                    <a:pt x="3819" y="162"/>
                  </a:cubicBezTo>
                  <a:cubicBezTo>
                    <a:pt x="3819" y="158"/>
                    <a:pt x="3819" y="154"/>
                    <a:pt x="3820" y="149"/>
                  </a:cubicBezTo>
                  <a:cubicBezTo>
                    <a:pt x="3820" y="142"/>
                    <a:pt x="3821" y="138"/>
                    <a:pt x="3821" y="136"/>
                  </a:cubicBezTo>
                  <a:cubicBezTo>
                    <a:pt x="3821" y="131"/>
                    <a:pt x="3819" y="128"/>
                    <a:pt x="3814" y="128"/>
                  </a:cubicBezTo>
                  <a:cubicBezTo>
                    <a:pt x="3810" y="128"/>
                    <a:pt x="3807" y="130"/>
                    <a:pt x="3806" y="134"/>
                  </a:cubicBezTo>
                  <a:cubicBezTo>
                    <a:pt x="3799" y="148"/>
                    <a:pt x="3799" y="148"/>
                    <a:pt x="3799" y="148"/>
                  </a:cubicBezTo>
                  <a:cubicBezTo>
                    <a:pt x="3788" y="169"/>
                    <a:pt x="3773" y="180"/>
                    <a:pt x="3754" y="180"/>
                  </a:cubicBezTo>
                  <a:cubicBezTo>
                    <a:pt x="3729" y="180"/>
                    <a:pt x="3729" y="180"/>
                    <a:pt x="3729" y="180"/>
                  </a:cubicBezTo>
                  <a:cubicBezTo>
                    <a:pt x="3717" y="180"/>
                    <a:pt x="3717" y="180"/>
                    <a:pt x="3717" y="180"/>
                  </a:cubicBezTo>
                  <a:cubicBezTo>
                    <a:pt x="3708" y="180"/>
                    <a:pt x="3708" y="180"/>
                    <a:pt x="3708" y="180"/>
                  </a:cubicBezTo>
                  <a:cubicBezTo>
                    <a:pt x="3698" y="180"/>
                    <a:pt x="3691" y="178"/>
                    <a:pt x="3689" y="173"/>
                  </a:cubicBezTo>
                  <a:cubicBezTo>
                    <a:pt x="3686" y="168"/>
                    <a:pt x="3685" y="157"/>
                    <a:pt x="3685" y="139"/>
                  </a:cubicBezTo>
                  <a:cubicBezTo>
                    <a:pt x="3685" y="75"/>
                    <a:pt x="3685" y="75"/>
                    <a:pt x="3685" y="75"/>
                  </a:cubicBezTo>
                  <a:cubicBezTo>
                    <a:pt x="3685" y="63"/>
                    <a:pt x="3685" y="63"/>
                    <a:pt x="3685" y="63"/>
                  </a:cubicBezTo>
                  <a:close/>
                  <a:moveTo>
                    <a:pt x="4106" y="234"/>
                  </a:moveTo>
                  <a:cubicBezTo>
                    <a:pt x="4106" y="227"/>
                    <a:pt x="4108" y="222"/>
                    <a:pt x="4110" y="220"/>
                  </a:cubicBezTo>
                  <a:cubicBezTo>
                    <a:pt x="4124" y="218"/>
                    <a:pt x="4124" y="218"/>
                    <a:pt x="4124" y="218"/>
                  </a:cubicBezTo>
                  <a:cubicBezTo>
                    <a:pt x="4142" y="218"/>
                    <a:pt x="4142" y="218"/>
                    <a:pt x="4142" y="218"/>
                  </a:cubicBezTo>
                  <a:cubicBezTo>
                    <a:pt x="4157" y="218"/>
                    <a:pt x="4168" y="221"/>
                    <a:pt x="4175" y="227"/>
                  </a:cubicBezTo>
                  <a:cubicBezTo>
                    <a:pt x="4182" y="232"/>
                    <a:pt x="4190" y="246"/>
                    <a:pt x="4201" y="268"/>
                  </a:cubicBezTo>
                  <a:cubicBezTo>
                    <a:pt x="4228" y="322"/>
                    <a:pt x="4250" y="359"/>
                    <a:pt x="4266" y="379"/>
                  </a:cubicBezTo>
                  <a:cubicBezTo>
                    <a:pt x="4283" y="399"/>
                    <a:pt x="4302" y="408"/>
                    <a:pt x="4322" y="408"/>
                  </a:cubicBezTo>
                  <a:cubicBezTo>
                    <a:pt x="4334" y="408"/>
                    <a:pt x="4348" y="405"/>
                    <a:pt x="4364" y="398"/>
                  </a:cubicBezTo>
                  <a:cubicBezTo>
                    <a:pt x="4380" y="390"/>
                    <a:pt x="4388" y="384"/>
                    <a:pt x="4388" y="378"/>
                  </a:cubicBezTo>
                  <a:cubicBezTo>
                    <a:pt x="4388" y="374"/>
                    <a:pt x="4386" y="372"/>
                    <a:pt x="4383" y="372"/>
                  </a:cubicBezTo>
                  <a:cubicBezTo>
                    <a:pt x="4381" y="372"/>
                    <a:pt x="4379" y="372"/>
                    <a:pt x="4376" y="373"/>
                  </a:cubicBezTo>
                  <a:cubicBezTo>
                    <a:pt x="4372" y="373"/>
                    <a:pt x="4368" y="374"/>
                    <a:pt x="4364" y="374"/>
                  </a:cubicBezTo>
                  <a:cubicBezTo>
                    <a:pt x="4353" y="374"/>
                    <a:pt x="4343" y="370"/>
                    <a:pt x="4335" y="363"/>
                  </a:cubicBezTo>
                  <a:cubicBezTo>
                    <a:pt x="4327" y="356"/>
                    <a:pt x="4318" y="344"/>
                    <a:pt x="4308" y="326"/>
                  </a:cubicBezTo>
                  <a:cubicBezTo>
                    <a:pt x="4278" y="272"/>
                    <a:pt x="4278" y="272"/>
                    <a:pt x="4278" y="272"/>
                  </a:cubicBezTo>
                  <a:cubicBezTo>
                    <a:pt x="4252" y="226"/>
                    <a:pt x="4252" y="226"/>
                    <a:pt x="4252" y="226"/>
                  </a:cubicBezTo>
                  <a:cubicBezTo>
                    <a:pt x="4248" y="220"/>
                    <a:pt x="4246" y="215"/>
                    <a:pt x="4244" y="213"/>
                  </a:cubicBezTo>
                  <a:cubicBezTo>
                    <a:pt x="4242" y="210"/>
                    <a:pt x="4241" y="208"/>
                    <a:pt x="4241" y="206"/>
                  </a:cubicBezTo>
                  <a:cubicBezTo>
                    <a:pt x="4241" y="203"/>
                    <a:pt x="4243" y="201"/>
                    <a:pt x="4247" y="200"/>
                  </a:cubicBezTo>
                  <a:cubicBezTo>
                    <a:pt x="4265" y="192"/>
                    <a:pt x="4280" y="180"/>
                    <a:pt x="4291" y="164"/>
                  </a:cubicBezTo>
                  <a:cubicBezTo>
                    <a:pt x="4302" y="148"/>
                    <a:pt x="4307" y="131"/>
                    <a:pt x="4307" y="111"/>
                  </a:cubicBezTo>
                  <a:cubicBezTo>
                    <a:pt x="4307" y="81"/>
                    <a:pt x="4295" y="55"/>
                    <a:pt x="4271" y="35"/>
                  </a:cubicBezTo>
                  <a:cubicBezTo>
                    <a:pt x="4246" y="15"/>
                    <a:pt x="4216" y="5"/>
                    <a:pt x="4179" y="5"/>
                  </a:cubicBezTo>
                  <a:cubicBezTo>
                    <a:pt x="4166" y="5"/>
                    <a:pt x="4144" y="6"/>
                    <a:pt x="4111" y="9"/>
                  </a:cubicBezTo>
                  <a:cubicBezTo>
                    <a:pt x="4083" y="11"/>
                    <a:pt x="4059" y="12"/>
                    <a:pt x="4040" y="12"/>
                  </a:cubicBezTo>
                  <a:cubicBezTo>
                    <a:pt x="4022" y="12"/>
                    <a:pt x="4005" y="11"/>
                    <a:pt x="3990" y="10"/>
                  </a:cubicBezTo>
                  <a:cubicBezTo>
                    <a:pt x="3985" y="9"/>
                    <a:pt x="3982" y="9"/>
                    <a:pt x="3980" y="9"/>
                  </a:cubicBezTo>
                  <a:cubicBezTo>
                    <a:pt x="3974" y="9"/>
                    <a:pt x="3972" y="12"/>
                    <a:pt x="3972" y="17"/>
                  </a:cubicBezTo>
                  <a:cubicBezTo>
                    <a:pt x="3972" y="23"/>
                    <a:pt x="3976" y="26"/>
                    <a:pt x="3984" y="27"/>
                  </a:cubicBezTo>
                  <a:cubicBezTo>
                    <a:pt x="4005" y="30"/>
                    <a:pt x="4021" y="38"/>
                    <a:pt x="4030" y="51"/>
                  </a:cubicBezTo>
                  <a:cubicBezTo>
                    <a:pt x="4036" y="59"/>
                    <a:pt x="4039" y="74"/>
                    <a:pt x="4039" y="98"/>
                  </a:cubicBezTo>
                  <a:cubicBezTo>
                    <a:pt x="4039" y="308"/>
                    <a:pt x="4039" y="308"/>
                    <a:pt x="4039" y="308"/>
                  </a:cubicBezTo>
                  <a:cubicBezTo>
                    <a:pt x="4039" y="320"/>
                    <a:pt x="4039" y="320"/>
                    <a:pt x="4039" y="320"/>
                  </a:cubicBezTo>
                  <a:cubicBezTo>
                    <a:pt x="4039" y="347"/>
                    <a:pt x="4039" y="347"/>
                    <a:pt x="4039" y="347"/>
                  </a:cubicBezTo>
                  <a:cubicBezTo>
                    <a:pt x="4039" y="361"/>
                    <a:pt x="4036" y="372"/>
                    <a:pt x="4031" y="379"/>
                  </a:cubicBezTo>
                  <a:cubicBezTo>
                    <a:pt x="4026" y="386"/>
                    <a:pt x="4017" y="391"/>
                    <a:pt x="4004" y="395"/>
                  </a:cubicBezTo>
                  <a:cubicBezTo>
                    <a:pt x="4000" y="396"/>
                    <a:pt x="3998" y="399"/>
                    <a:pt x="3998" y="404"/>
                  </a:cubicBezTo>
                  <a:cubicBezTo>
                    <a:pt x="3998" y="409"/>
                    <a:pt x="4001" y="412"/>
                    <a:pt x="4008" y="412"/>
                  </a:cubicBezTo>
                  <a:cubicBezTo>
                    <a:pt x="4010" y="412"/>
                    <a:pt x="4014" y="411"/>
                    <a:pt x="4020" y="411"/>
                  </a:cubicBezTo>
                  <a:cubicBezTo>
                    <a:pt x="4039" y="409"/>
                    <a:pt x="4039" y="409"/>
                    <a:pt x="4039" y="409"/>
                  </a:cubicBezTo>
                  <a:cubicBezTo>
                    <a:pt x="4064" y="407"/>
                    <a:pt x="4064" y="407"/>
                    <a:pt x="4064" y="407"/>
                  </a:cubicBezTo>
                  <a:cubicBezTo>
                    <a:pt x="4074" y="406"/>
                    <a:pt x="4085" y="406"/>
                    <a:pt x="4098" y="406"/>
                  </a:cubicBezTo>
                  <a:cubicBezTo>
                    <a:pt x="4114" y="406"/>
                    <a:pt x="4130" y="406"/>
                    <a:pt x="4147" y="408"/>
                  </a:cubicBezTo>
                  <a:cubicBezTo>
                    <a:pt x="4153" y="408"/>
                    <a:pt x="4157" y="409"/>
                    <a:pt x="4159" y="409"/>
                  </a:cubicBezTo>
                  <a:cubicBezTo>
                    <a:pt x="4165" y="409"/>
                    <a:pt x="4169" y="406"/>
                    <a:pt x="4169" y="400"/>
                  </a:cubicBezTo>
                  <a:cubicBezTo>
                    <a:pt x="4169" y="395"/>
                    <a:pt x="4165" y="392"/>
                    <a:pt x="4156" y="391"/>
                  </a:cubicBezTo>
                  <a:cubicBezTo>
                    <a:pt x="4136" y="389"/>
                    <a:pt x="4123" y="381"/>
                    <a:pt x="4116" y="368"/>
                  </a:cubicBezTo>
                  <a:cubicBezTo>
                    <a:pt x="4109" y="355"/>
                    <a:pt x="4106" y="330"/>
                    <a:pt x="4106" y="293"/>
                  </a:cubicBezTo>
                  <a:cubicBezTo>
                    <a:pt x="4106" y="234"/>
                    <a:pt x="4106" y="234"/>
                    <a:pt x="4106" y="234"/>
                  </a:cubicBezTo>
                  <a:close/>
                  <a:moveTo>
                    <a:pt x="4113" y="35"/>
                  </a:moveTo>
                  <a:cubicBezTo>
                    <a:pt x="4118" y="30"/>
                    <a:pt x="4128" y="27"/>
                    <a:pt x="4141" y="27"/>
                  </a:cubicBezTo>
                  <a:cubicBezTo>
                    <a:pt x="4170" y="27"/>
                    <a:pt x="4195" y="37"/>
                    <a:pt x="4214" y="56"/>
                  </a:cubicBezTo>
                  <a:cubicBezTo>
                    <a:pt x="4233" y="75"/>
                    <a:pt x="4243" y="99"/>
                    <a:pt x="4243" y="128"/>
                  </a:cubicBezTo>
                  <a:cubicBezTo>
                    <a:pt x="4243" y="151"/>
                    <a:pt x="4236" y="169"/>
                    <a:pt x="4221" y="182"/>
                  </a:cubicBezTo>
                  <a:cubicBezTo>
                    <a:pt x="4214" y="188"/>
                    <a:pt x="4206" y="192"/>
                    <a:pt x="4198" y="193"/>
                  </a:cubicBezTo>
                  <a:cubicBezTo>
                    <a:pt x="4190" y="195"/>
                    <a:pt x="4168" y="195"/>
                    <a:pt x="4134" y="195"/>
                  </a:cubicBezTo>
                  <a:cubicBezTo>
                    <a:pt x="4122" y="195"/>
                    <a:pt x="4114" y="194"/>
                    <a:pt x="4111" y="190"/>
                  </a:cubicBezTo>
                  <a:cubicBezTo>
                    <a:pt x="4108" y="187"/>
                    <a:pt x="4106" y="179"/>
                    <a:pt x="4106" y="167"/>
                  </a:cubicBezTo>
                  <a:cubicBezTo>
                    <a:pt x="4106" y="66"/>
                    <a:pt x="4106" y="66"/>
                    <a:pt x="4106" y="66"/>
                  </a:cubicBezTo>
                  <a:cubicBezTo>
                    <a:pt x="4106" y="51"/>
                    <a:pt x="4109" y="41"/>
                    <a:pt x="4113" y="35"/>
                  </a:cubicBezTo>
                  <a:close/>
                  <a:moveTo>
                    <a:pt x="4513" y="33"/>
                  </a:moveTo>
                  <a:cubicBezTo>
                    <a:pt x="4492" y="55"/>
                    <a:pt x="4482" y="82"/>
                    <a:pt x="4482" y="114"/>
                  </a:cubicBezTo>
                  <a:cubicBezTo>
                    <a:pt x="4482" y="142"/>
                    <a:pt x="4489" y="164"/>
                    <a:pt x="4504" y="180"/>
                  </a:cubicBezTo>
                  <a:cubicBezTo>
                    <a:pt x="4519" y="197"/>
                    <a:pt x="4547" y="215"/>
                    <a:pt x="4589" y="233"/>
                  </a:cubicBezTo>
                  <a:cubicBezTo>
                    <a:pt x="4634" y="253"/>
                    <a:pt x="4634" y="253"/>
                    <a:pt x="4634" y="253"/>
                  </a:cubicBezTo>
                  <a:cubicBezTo>
                    <a:pt x="4654" y="262"/>
                    <a:pt x="4667" y="271"/>
                    <a:pt x="4676" y="281"/>
                  </a:cubicBezTo>
                  <a:cubicBezTo>
                    <a:pt x="4684" y="291"/>
                    <a:pt x="4688" y="303"/>
                    <a:pt x="4688" y="319"/>
                  </a:cubicBezTo>
                  <a:cubicBezTo>
                    <a:pt x="4688" y="338"/>
                    <a:pt x="4680" y="355"/>
                    <a:pt x="4664" y="370"/>
                  </a:cubicBezTo>
                  <a:cubicBezTo>
                    <a:pt x="4649" y="385"/>
                    <a:pt x="4631" y="393"/>
                    <a:pt x="4612" y="393"/>
                  </a:cubicBezTo>
                  <a:cubicBezTo>
                    <a:pt x="4586" y="393"/>
                    <a:pt x="4562" y="382"/>
                    <a:pt x="4538" y="359"/>
                  </a:cubicBezTo>
                  <a:cubicBezTo>
                    <a:pt x="4515" y="336"/>
                    <a:pt x="4498" y="308"/>
                    <a:pt x="4489" y="275"/>
                  </a:cubicBezTo>
                  <a:cubicBezTo>
                    <a:pt x="4488" y="270"/>
                    <a:pt x="4486" y="268"/>
                    <a:pt x="4483" y="268"/>
                  </a:cubicBezTo>
                  <a:cubicBezTo>
                    <a:pt x="4477" y="268"/>
                    <a:pt x="4474" y="272"/>
                    <a:pt x="4474" y="282"/>
                  </a:cubicBezTo>
                  <a:cubicBezTo>
                    <a:pt x="4474" y="289"/>
                    <a:pt x="4478" y="306"/>
                    <a:pt x="4485" y="333"/>
                  </a:cubicBezTo>
                  <a:cubicBezTo>
                    <a:pt x="4490" y="350"/>
                    <a:pt x="4493" y="363"/>
                    <a:pt x="4494" y="372"/>
                  </a:cubicBezTo>
                  <a:cubicBezTo>
                    <a:pt x="4495" y="381"/>
                    <a:pt x="4496" y="386"/>
                    <a:pt x="4497" y="387"/>
                  </a:cubicBezTo>
                  <a:cubicBezTo>
                    <a:pt x="4499" y="389"/>
                    <a:pt x="4504" y="391"/>
                    <a:pt x="4513" y="392"/>
                  </a:cubicBezTo>
                  <a:cubicBezTo>
                    <a:pt x="4519" y="394"/>
                    <a:pt x="4529" y="397"/>
                    <a:pt x="4543" y="401"/>
                  </a:cubicBezTo>
                  <a:cubicBezTo>
                    <a:pt x="4572" y="410"/>
                    <a:pt x="4594" y="415"/>
                    <a:pt x="4607" y="415"/>
                  </a:cubicBezTo>
                  <a:cubicBezTo>
                    <a:pt x="4640" y="415"/>
                    <a:pt x="4668" y="402"/>
                    <a:pt x="4693" y="377"/>
                  </a:cubicBezTo>
                  <a:cubicBezTo>
                    <a:pt x="4717" y="352"/>
                    <a:pt x="4730" y="323"/>
                    <a:pt x="4730" y="289"/>
                  </a:cubicBezTo>
                  <a:cubicBezTo>
                    <a:pt x="4730" y="258"/>
                    <a:pt x="4721" y="232"/>
                    <a:pt x="4703" y="210"/>
                  </a:cubicBezTo>
                  <a:cubicBezTo>
                    <a:pt x="4688" y="192"/>
                    <a:pt x="4658" y="173"/>
                    <a:pt x="4611" y="155"/>
                  </a:cubicBezTo>
                  <a:cubicBezTo>
                    <a:pt x="4573" y="139"/>
                    <a:pt x="4550" y="128"/>
                    <a:pt x="4542" y="121"/>
                  </a:cubicBezTo>
                  <a:cubicBezTo>
                    <a:pt x="4531" y="110"/>
                    <a:pt x="4525" y="97"/>
                    <a:pt x="4525" y="82"/>
                  </a:cubicBezTo>
                  <a:cubicBezTo>
                    <a:pt x="4525" y="66"/>
                    <a:pt x="4532" y="52"/>
                    <a:pt x="4545" y="40"/>
                  </a:cubicBezTo>
                  <a:cubicBezTo>
                    <a:pt x="4558" y="28"/>
                    <a:pt x="4573" y="22"/>
                    <a:pt x="4590" y="22"/>
                  </a:cubicBezTo>
                  <a:cubicBezTo>
                    <a:pt x="4616" y="22"/>
                    <a:pt x="4640" y="32"/>
                    <a:pt x="4663" y="52"/>
                  </a:cubicBezTo>
                  <a:cubicBezTo>
                    <a:pt x="4686" y="72"/>
                    <a:pt x="4700" y="95"/>
                    <a:pt x="4705" y="122"/>
                  </a:cubicBezTo>
                  <a:cubicBezTo>
                    <a:pt x="4707" y="130"/>
                    <a:pt x="4710" y="133"/>
                    <a:pt x="4713" y="133"/>
                  </a:cubicBezTo>
                  <a:cubicBezTo>
                    <a:pt x="4718" y="133"/>
                    <a:pt x="4720" y="129"/>
                    <a:pt x="4720" y="121"/>
                  </a:cubicBezTo>
                  <a:cubicBezTo>
                    <a:pt x="4720" y="119"/>
                    <a:pt x="4720" y="117"/>
                    <a:pt x="4720" y="115"/>
                  </a:cubicBezTo>
                  <a:cubicBezTo>
                    <a:pt x="4717" y="89"/>
                    <a:pt x="4717" y="89"/>
                    <a:pt x="4717" y="89"/>
                  </a:cubicBezTo>
                  <a:cubicBezTo>
                    <a:pt x="4713" y="60"/>
                    <a:pt x="4713" y="60"/>
                    <a:pt x="4713" y="60"/>
                  </a:cubicBezTo>
                  <a:cubicBezTo>
                    <a:pt x="4713" y="57"/>
                    <a:pt x="4712" y="53"/>
                    <a:pt x="4712" y="49"/>
                  </a:cubicBezTo>
                  <a:cubicBezTo>
                    <a:pt x="4713" y="26"/>
                    <a:pt x="4713" y="26"/>
                    <a:pt x="4713" y="26"/>
                  </a:cubicBezTo>
                  <a:cubicBezTo>
                    <a:pt x="4713" y="19"/>
                    <a:pt x="4711" y="16"/>
                    <a:pt x="4707" y="16"/>
                  </a:cubicBezTo>
                  <a:cubicBezTo>
                    <a:pt x="4705" y="16"/>
                    <a:pt x="4704" y="17"/>
                    <a:pt x="4702" y="17"/>
                  </a:cubicBezTo>
                  <a:cubicBezTo>
                    <a:pt x="4691" y="23"/>
                    <a:pt x="4691" y="23"/>
                    <a:pt x="4691" y="23"/>
                  </a:cubicBezTo>
                  <a:cubicBezTo>
                    <a:pt x="4688" y="24"/>
                    <a:pt x="4685" y="25"/>
                    <a:pt x="4683" y="25"/>
                  </a:cubicBezTo>
                  <a:cubicBezTo>
                    <a:pt x="4679" y="25"/>
                    <a:pt x="4673" y="23"/>
                    <a:pt x="4664" y="20"/>
                  </a:cubicBezTo>
                  <a:cubicBezTo>
                    <a:pt x="4645" y="12"/>
                    <a:pt x="4645" y="12"/>
                    <a:pt x="4645" y="12"/>
                  </a:cubicBezTo>
                  <a:cubicBezTo>
                    <a:pt x="4627" y="5"/>
                    <a:pt x="4609" y="1"/>
                    <a:pt x="4591" y="1"/>
                  </a:cubicBezTo>
                  <a:cubicBezTo>
                    <a:pt x="4560" y="1"/>
                    <a:pt x="4534" y="12"/>
                    <a:pt x="4513" y="33"/>
                  </a:cubicBezTo>
                  <a:close/>
                  <a:moveTo>
                    <a:pt x="4960" y="68"/>
                  </a:moveTo>
                  <a:cubicBezTo>
                    <a:pt x="4960" y="52"/>
                    <a:pt x="4962" y="41"/>
                    <a:pt x="4966" y="35"/>
                  </a:cubicBezTo>
                  <a:cubicBezTo>
                    <a:pt x="4970" y="30"/>
                    <a:pt x="4979" y="26"/>
                    <a:pt x="4993" y="24"/>
                  </a:cubicBezTo>
                  <a:cubicBezTo>
                    <a:pt x="4997" y="23"/>
                    <a:pt x="4999" y="22"/>
                    <a:pt x="5000" y="21"/>
                  </a:cubicBezTo>
                  <a:cubicBezTo>
                    <a:pt x="5001" y="20"/>
                    <a:pt x="5001" y="17"/>
                    <a:pt x="5001" y="14"/>
                  </a:cubicBezTo>
                  <a:cubicBezTo>
                    <a:pt x="5001" y="9"/>
                    <a:pt x="4998" y="7"/>
                    <a:pt x="4992" y="7"/>
                  </a:cubicBezTo>
                  <a:cubicBezTo>
                    <a:pt x="4981" y="7"/>
                    <a:pt x="4966" y="7"/>
                    <a:pt x="4946" y="9"/>
                  </a:cubicBezTo>
                  <a:cubicBezTo>
                    <a:pt x="4924" y="10"/>
                    <a:pt x="4924" y="10"/>
                    <a:pt x="4924" y="10"/>
                  </a:cubicBezTo>
                  <a:cubicBezTo>
                    <a:pt x="4908" y="12"/>
                    <a:pt x="4895" y="12"/>
                    <a:pt x="4884" y="12"/>
                  </a:cubicBezTo>
                  <a:cubicBezTo>
                    <a:pt x="4867" y="12"/>
                    <a:pt x="4856" y="12"/>
                    <a:pt x="4849" y="10"/>
                  </a:cubicBezTo>
                  <a:cubicBezTo>
                    <a:pt x="4842" y="9"/>
                    <a:pt x="4836" y="8"/>
                    <a:pt x="4833" y="8"/>
                  </a:cubicBezTo>
                  <a:cubicBezTo>
                    <a:pt x="4828" y="8"/>
                    <a:pt x="4826" y="10"/>
                    <a:pt x="4826" y="16"/>
                  </a:cubicBezTo>
                  <a:cubicBezTo>
                    <a:pt x="4826" y="19"/>
                    <a:pt x="4827" y="22"/>
                    <a:pt x="4830" y="23"/>
                  </a:cubicBezTo>
                  <a:cubicBezTo>
                    <a:pt x="4833" y="25"/>
                    <a:pt x="4839" y="26"/>
                    <a:pt x="4849" y="28"/>
                  </a:cubicBezTo>
                  <a:cubicBezTo>
                    <a:pt x="4866" y="30"/>
                    <a:pt x="4877" y="35"/>
                    <a:pt x="4883" y="43"/>
                  </a:cubicBezTo>
                  <a:cubicBezTo>
                    <a:pt x="4890" y="51"/>
                    <a:pt x="4893" y="63"/>
                    <a:pt x="4893" y="81"/>
                  </a:cubicBezTo>
                  <a:cubicBezTo>
                    <a:pt x="4893" y="313"/>
                    <a:pt x="4893" y="313"/>
                    <a:pt x="4893" y="313"/>
                  </a:cubicBezTo>
                  <a:cubicBezTo>
                    <a:pt x="4892" y="339"/>
                    <a:pt x="4892" y="339"/>
                    <a:pt x="4892" y="339"/>
                  </a:cubicBezTo>
                  <a:cubicBezTo>
                    <a:pt x="4892" y="356"/>
                    <a:pt x="4890" y="368"/>
                    <a:pt x="4886" y="375"/>
                  </a:cubicBezTo>
                  <a:cubicBezTo>
                    <a:pt x="4881" y="383"/>
                    <a:pt x="4872" y="389"/>
                    <a:pt x="4858" y="394"/>
                  </a:cubicBezTo>
                  <a:cubicBezTo>
                    <a:pt x="4849" y="401"/>
                    <a:pt x="4849" y="401"/>
                    <a:pt x="4849" y="401"/>
                  </a:cubicBezTo>
                  <a:cubicBezTo>
                    <a:pt x="4850" y="403"/>
                    <a:pt x="4850" y="403"/>
                    <a:pt x="4850" y="403"/>
                  </a:cubicBezTo>
                  <a:cubicBezTo>
                    <a:pt x="4851" y="407"/>
                    <a:pt x="4854" y="409"/>
                    <a:pt x="4858" y="409"/>
                  </a:cubicBezTo>
                  <a:cubicBezTo>
                    <a:pt x="4862" y="409"/>
                    <a:pt x="4869" y="408"/>
                    <a:pt x="4879" y="406"/>
                  </a:cubicBezTo>
                  <a:cubicBezTo>
                    <a:pt x="4890" y="404"/>
                    <a:pt x="4906" y="403"/>
                    <a:pt x="4925" y="403"/>
                  </a:cubicBezTo>
                  <a:cubicBezTo>
                    <a:pt x="4941" y="403"/>
                    <a:pt x="4961" y="405"/>
                    <a:pt x="4987" y="408"/>
                  </a:cubicBezTo>
                  <a:cubicBezTo>
                    <a:pt x="4997" y="409"/>
                    <a:pt x="5004" y="409"/>
                    <a:pt x="5010" y="409"/>
                  </a:cubicBezTo>
                  <a:cubicBezTo>
                    <a:pt x="5023" y="409"/>
                    <a:pt x="5029" y="406"/>
                    <a:pt x="5029" y="401"/>
                  </a:cubicBezTo>
                  <a:cubicBezTo>
                    <a:pt x="5029" y="395"/>
                    <a:pt x="5024" y="392"/>
                    <a:pt x="5015" y="392"/>
                  </a:cubicBezTo>
                  <a:cubicBezTo>
                    <a:pt x="5000" y="392"/>
                    <a:pt x="4988" y="388"/>
                    <a:pt x="4979" y="380"/>
                  </a:cubicBezTo>
                  <a:cubicBezTo>
                    <a:pt x="4970" y="372"/>
                    <a:pt x="4964" y="360"/>
                    <a:pt x="4962" y="345"/>
                  </a:cubicBezTo>
                  <a:cubicBezTo>
                    <a:pt x="4960" y="316"/>
                    <a:pt x="4960" y="316"/>
                    <a:pt x="4960" y="316"/>
                  </a:cubicBezTo>
                  <a:cubicBezTo>
                    <a:pt x="4960" y="68"/>
                    <a:pt x="4960" y="68"/>
                    <a:pt x="4960" y="68"/>
                  </a:cubicBezTo>
                  <a:close/>
                  <a:moveTo>
                    <a:pt x="5341" y="45"/>
                  </a:moveTo>
                  <a:cubicBezTo>
                    <a:pt x="5348" y="40"/>
                    <a:pt x="5366" y="38"/>
                    <a:pt x="5396" y="38"/>
                  </a:cubicBezTo>
                  <a:cubicBezTo>
                    <a:pt x="5418" y="38"/>
                    <a:pt x="5435" y="42"/>
                    <a:pt x="5446" y="50"/>
                  </a:cubicBezTo>
                  <a:cubicBezTo>
                    <a:pt x="5458" y="58"/>
                    <a:pt x="5466" y="71"/>
                    <a:pt x="5470" y="89"/>
                  </a:cubicBezTo>
                  <a:cubicBezTo>
                    <a:pt x="5471" y="96"/>
                    <a:pt x="5475" y="100"/>
                    <a:pt x="5479" y="100"/>
                  </a:cubicBezTo>
                  <a:cubicBezTo>
                    <a:pt x="5484" y="100"/>
                    <a:pt x="5487" y="97"/>
                    <a:pt x="5487" y="91"/>
                  </a:cubicBezTo>
                  <a:cubicBezTo>
                    <a:pt x="5487" y="84"/>
                    <a:pt x="5486" y="76"/>
                    <a:pt x="5485" y="66"/>
                  </a:cubicBezTo>
                  <a:cubicBezTo>
                    <a:pt x="5483" y="53"/>
                    <a:pt x="5482" y="45"/>
                    <a:pt x="5482" y="42"/>
                  </a:cubicBezTo>
                  <a:cubicBezTo>
                    <a:pt x="5480" y="21"/>
                    <a:pt x="5480" y="21"/>
                    <a:pt x="5480" y="21"/>
                  </a:cubicBezTo>
                  <a:cubicBezTo>
                    <a:pt x="5480" y="12"/>
                    <a:pt x="5474" y="8"/>
                    <a:pt x="5464" y="8"/>
                  </a:cubicBezTo>
                  <a:cubicBezTo>
                    <a:pt x="5461" y="8"/>
                    <a:pt x="5454" y="8"/>
                    <a:pt x="5444" y="8"/>
                  </a:cubicBezTo>
                  <a:cubicBezTo>
                    <a:pt x="5393" y="11"/>
                    <a:pt x="5345" y="12"/>
                    <a:pt x="5299" y="12"/>
                  </a:cubicBezTo>
                  <a:cubicBezTo>
                    <a:pt x="5228" y="11"/>
                    <a:pt x="5228" y="11"/>
                    <a:pt x="5228" y="11"/>
                  </a:cubicBezTo>
                  <a:cubicBezTo>
                    <a:pt x="5169" y="11"/>
                    <a:pt x="5169" y="11"/>
                    <a:pt x="5169" y="11"/>
                  </a:cubicBezTo>
                  <a:cubicBezTo>
                    <a:pt x="5155" y="11"/>
                    <a:pt x="5144" y="10"/>
                    <a:pt x="5136" y="10"/>
                  </a:cubicBezTo>
                  <a:cubicBezTo>
                    <a:pt x="5131" y="9"/>
                    <a:pt x="5128" y="9"/>
                    <a:pt x="5126" y="9"/>
                  </a:cubicBezTo>
                  <a:cubicBezTo>
                    <a:pt x="5119" y="9"/>
                    <a:pt x="5115" y="13"/>
                    <a:pt x="5114" y="21"/>
                  </a:cubicBezTo>
                  <a:cubicBezTo>
                    <a:pt x="5112" y="38"/>
                    <a:pt x="5112" y="38"/>
                    <a:pt x="5112" y="38"/>
                  </a:cubicBezTo>
                  <a:cubicBezTo>
                    <a:pt x="5108" y="64"/>
                    <a:pt x="5108" y="64"/>
                    <a:pt x="5108" y="64"/>
                  </a:cubicBezTo>
                  <a:cubicBezTo>
                    <a:pt x="5106" y="90"/>
                    <a:pt x="5106" y="90"/>
                    <a:pt x="5106" y="90"/>
                  </a:cubicBezTo>
                  <a:cubicBezTo>
                    <a:pt x="5104" y="99"/>
                    <a:pt x="5103" y="107"/>
                    <a:pt x="5103" y="112"/>
                  </a:cubicBezTo>
                  <a:cubicBezTo>
                    <a:pt x="5102" y="118"/>
                    <a:pt x="5105" y="121"/>
                    <a:pt x="5112" y="121"/>
                  </a:cubicBezTo>
                  <a:cubicBezTo>
                    <a:pt x="5116" y="121"/>
                    <a:pt x="5119" y="117"/>
                    <a:pt x="5122" y="109"/>
                  </a:cubicBezTo>
                  <a:cubicBezTo>
                    <a:pt x="5124" y="101"/>
                    <a:pt x="5124" y="101"/>
                    <a:pt x="5124" y="101"/>
                  </a:cubicBezTo>
                  <a:cubicBezTo>
                    <a:pt x="5130" y="80"/>
                    <a:pt x="5134" y="67"/>
                    <a:pt x="5138" y="61"/>
                  </a:cubicBezTo>
                  <a:cubicBezTo>
                    <a:pt x="5141" y="56"/>
                    <a:pt x="5148" y="51"/>
                    <a:pt x="5158" y="47"/>
                  </a:cubicBezTo>
                  <a:cubicBezTo>
                    <a:pt x="5172" y="41"/>
                    <a:pt x="5199" y="38"/>
                    <a:pt x="5238" y="38"/>
                  </a:cubicBezTo>
                  <a:cubicBezTo>
                    <a:pt x="5254" y="38"/>
                    <a:pt x="5263" y="46"/>
                    <a:pt x="5263" y="61"/>
                  </a:cubicBezTo>
                  <a:cubicBezTo>
                    <a:pt x="5263" y="320"/>
                    <a:pt x="5263" y="320"/>
                    <a:pt x="5263" y="320"/>
                  </a:cubicBezTo>
                  <a:cubicBezTo>
                    <a:pt x="5263" y="334"/>
                    <a:pt x="5263" y="334"/>
                    <a:pt x="5263" y="334"/>
                  </a:cubicBezTo>
                  <a:cubicBezTo>
                    <a:pt x="5263" y="351"/>
                    <a:pt x="5259" y="365"/>
                    <a:pt x="5251" y="375"/>
                  </a:cubicBezTo>
                  <a:cubicBezTo>
                    <a:pt x="5242" y="385"/>
                    <a:pt x="5231" y="390"/>
                    <a:pt x="5215" y="391"/>
                  </a:cubicBezTo>
                  <a:cubicBezTo>
                    <a:pt x="5210" y="392"/>
                    <a:pt x="5206" y="393"/>
                    <a:pt x="5204" y="394"/>
                  </a:cubicBezTo>
                  <a:cubicBezTo>
                    <a:pt x="5202" y="395"/>
                    <a:pt x="5201" y="398"/>
                    <a:pt x="5201" y="402"/>
                  </a:cubicBezTo>
                  <a:cubicBezTo>
                    <a:pt x="5201" y="408"/>
                    <a:pt x="5204" y="410"/>
                    <a:pt x="5210" y="410"/>
                  </a:cubicBezTo>
                  <a:cubicBezTo>
                    <a:pt x="5212" y="410"/>
                    <a:pt x="5217" y="410"/>
                    <a:pt x="5224" y="409"/>
                  </a:cubicBezTo>
                  <a:cubicBezTo>
                    <a:pt x="5288" y="405"/>
                    <a:pt x="5288" y="405"/>
                    <a:pt x="5288" y="405"/>
                  </a:cubicBezTo>
                  <a:cubicBezTo>
                    <a:pt x="5297" y="405"/>
                    <a:pt x="5307" y="404"/>
                    <a:pt x="5319" y="404"/>
                  </a:cubicBezTo>
                  <a:cubicBezTo>
                    <a:pt x="5323" y="404"/>
                    <a:pt x="5327" y="404"/>
                    <a:pt x="5330" y="405"/>
                  </a:cubicBezTo>
                  <a:cubicBezTo>
                    <a:pt x="5367" y="407"/>
                    <a:pt x="5367" y="407"/>
                    <a:pt x="5367" y="407"/>
                  </a:cubicBezTo>
                  <a:cubicBezTo>
                    <a:pt x="5389" y="408"/>
                    <a:pt x="5389" y="408"/>
                    <a:pt x="5389" y="408"/>
                  </a:cubicBezTo>
                  <a:cubicBezTo>
                    <a:pt x="5392" y="408"/>
                    <a:pt x="5395" y="408"/>
                    <a:pt x="5396" y="408"/>
                  </a:cubicBezTo>
                  <a:cubicBezTo>
                    <a:pt x="5402" y="408"/>
                    <a:pt x="5405" y="406"/>
                    <a:pt x="5405" y="401"/>
                  </a:cubicBezTo>
                  <a:cubicBezTo>
                    <a:pt x="5405" y="395"/>
                    <a:pt x="5401" y="391"/>
                    <a:pt x="5394" y="391"/>
                  </a:cubicBezTo>
                  <a:cubicBezTo>
                    <a:pt x="5370" y="389"/>
                    <a:pt x="5354" y="382"/>
                    <a:pt x="5344" y="368"/>
                  </a:cubicBezTo>
                  <a:cubicBezTo>
                    <a:pt x="5334" y="354"/>
                    <a:pt x="5330" y="331"/>
                    <a:pt x="5330" y="298"/>
                  </a:cubicBezTo>
                  <a:cubicBezTo>
                    <a:pt x="5330" y="79"/>
                    <a:pt x="5330" y="79"/>
                    <a:pt x="5330" y="79"/>
                  </a:cubicBezTo>
                  <a:cubicBezTo>
                    <a:pt x="5330" y="61"/>
                    <a:pt x="5333" y="49"/>
                    <a:pt x="5341" y="45"/>
                  </a:cubicBezTo>
                  <a:close/>
                  <a:moveTo>
                    <a:pt x="5800" y="231"/>
                  </a:moveTo>
                  <a:cubicBezTo>
                    <a:pt x="5801" y="227"/>
                    <a:pt x="5803" y="222"/>
                    <a:pt x="5807" y="216"/>
                  </a:cubicBezTo>
                  <a:cubicBezTo>
                    <a:pt x="5828" y="184"/>
                    <a:pt x="5851" y="144"/>
                    <a:pt x="5875" y="96"/>
                  </a:cubicBezTo>
                  <a:cubicBezTo>
                    <a:pt x="5889" y="70"/>
                    <a:pt x="5901" y="52"/>
                    <a:pt x="5910" y="42"/>
                  </a:cubicBezTo>
                  <a:cubicBezTo>
                    <a:pt x="5919" y="33"/>
                    <a:pt x="5931" y="26"/>
                    <a:pt x="5945" y="23"/>
                  </a:cubicBezTo>
                  <a:cubicBezTo>
                    <a:pt x="5952" y="21"/>
                    <a:pt x="5956" y="18"/>
                    <a:pt x="5956" y="14"/>
                  </a:cubicBezTo>
                  <a:cubicBezTo>
                    <a:pt x="5956" y="9"/>
                    <a:pt x="5953" y="7"/>
                    <a:pt x="5948" y="7"/>
                  </a:cubicBezTo>
                  <a:cubicBezTo>
                    <a:pt x="5939" y="7"/>
                    <a:pt x="5931" y="7"/>
                    <a:pt x="5925" y="8"/>
                  </a:cubicBezTo>
                  <a:cubicBezTo>
                    <a:pt x="5900" y="9"/>
                    <a:pt x="5900" y="9"/>
                    <a:pt x="5900" y="9"/>
                  </a:cubicBezTo>
                  <a:cubicBezTo>
                    <a:pt x="5892" y="10"/>
                    <a:pt x="5885" y="10"/>
                    <a:pt x="5879" y="10"/>
                  </a:cubicBezTo>
                  <a:cubicBezTo>
                    <a:pt x="5867" y="10"/>
                    <a:pt x="5857" y="10"/>
                    <a:pt x="5850" y="9"/>
                  </a:cubicBezTo>
                  <a:cubicBezTo>
                    <a:pt x="5830" y="6"/>
                    <a:pt x="5830" y="6"/>
                    <a:pt x="5830" y="6"/>
                  </a:cubicBezTo>
                  <a:cubicBezTo>
                    <a:pt x="5826" y="5"/>
                    <a:pt x="5821" y="5"/>
                    <a:pt x="5815" y="5"/>
                  </a:cubicBezTo>
                  <a:cubicBezTo>
                    <a:pt x="5810" y="5"/>
                    <a:pt x="5808" y="8"/>
                    <a:pt x="5808" y="14"/>
                  </a:cubicBezTo>
                  <a:cubicBezTo>
                    <a:pt x="5808" y="18"/>
                    <a:pt x="5811" y="21"/>
                    <a:pt x="5817" y="21"/>
                  </a:cubicBezTo>
                  <a:cubicBezTo>
                    <a:pt x="5829" y="23"/>
                    <a:pt x="5840" y="27"/>
                    <a:pt x="5850" y="34"/>
                  </a:cubicBezTo>
                  <a:cubicBezTo>
                    <a:pt x="5859" y="41"/>
                    <a:pt x="5864" y="49"/>
                    <a:pt x="5864" y="57"/>
                  </a:cubicBezTo>
                  <a:cubicBezTo>
                    <a:pt x="5864" y="67"/>
                    <a:pt x="5853" y="91"/>
                    <a:pt x="5832" y="129"/>
                  </a:cubicBezTo>
                  <a:cubicBezTo>
                    <a:pt x="5822" y="148"/>
                    <a:pt x="5815" y="160"/>
                    <a:pt x="5813" y="165"/>
                  </a:cubicBezTo>
                  <a:cubicBezTo>
                    <a:pt x="5803" y="184"/>
                    <a:pt x="5794" y="194"/>
                    <a:pt x="5788" y="194"/>
                  </a:cubicBezTo>
                  <a:cubicBezTo>
                    <a:pt x="5782" y="194"/>
                    <a:pt x="5776" y="188"/>
                    <a:pt x="5769" y="174"/>
                  </a:cubicBezTo>
                  <a:cubicBezTo>
                    <a:pt x="5767" y="169"/>
                    <a:pt x="5761" y="158"/>
                    <a:pt x="5752" y="140"/>
                  </a:cubicBezTo>
                  <a:cubicBezTo>
                    <a:pt x="5729" y="96"/>
                    <a:pt x="5729" y="96"/>
                    <a:pt x="5729" y="96"/>
                  </a:cubicBezTo>
                  <a:cubicBezTo>
                    <a:pt x="5715" y="68"/>
                    <a:pt x="5708" y="51"/>
                    <a:pt x="5708" y="42"/>
                  </a:cubicBezTo>
                  <a:cubicBezTo>
                    <a:pt x="5708" y="32"/>
                    <a:pt x="5715" y="26"/>
                    <a:pt x="5730" y="23"/>
                  </a:cubicBezTo>
                  <a:cubicBezTo>
                    <a:pt x="5737" y="22"/>
                    <a:pt x="5740" y="19"/>
                    <a:pt x="5740" y="15"/>
                  </a:cubicBezTo>
                  <a:cubicBezTo>
                    <a:pt x="5740" y="10"/>
                    <a:pt x="5736" y="7"/>
                    <a:pt x="5728" y="7"/>
                  </a:cubicBezTo>
                  <a:cubicBezTo>
                    <a:pt x="5724" y="7"/>
                    <a:pt x="5716" y="8"/>
                    <a:pt x="5704" y="9"/>
                  </a:cubicBezTo>
                  <a:cubicBezTo>
                    <a:pt x="5687" y="11"/>
                    <a:pt x="5671" y="12"/>
                    <a:pt x="5656" y="12"/>
                  </a:cubicBezTo>
                  <a:cubicBezTo>
                    <a:pt x="5639" y="12"/>
                    <a:pt x="5620" y="10"/>
                    <a:pt x="5599" y="8"/>
                  </a:cubicBezTo>
                  <a:cubicBezTo>
                    <a:pt x="5588" y="7"/>
                    <a:pt x="5581" y="6"/>
                    <a:pt x="5576" y="6"/>
                  </a:cubicBezTo>
                  <a:cubicBezTo>
                    <a:pt x="5571" y="6"/>
                    <a:pt x="5568" y="9"/>
                    <a:pt x="5568" y="16"/>
                  </a:cubicBezTo>
                  <a:cubicBezTo>
                    <a:pt x="5568" y="20"/>
                    <a:pt x="5571" y="23"/>
                    <a:pt x="5579" y="24"/>
                  </a:cubicBezTo>
                  <a:cubicBezTo>
                    <a:pt x="5602" y="26"/>
                    <a:pt x="5623" y="44"/>
                    <a:pt x="5641" y="77"/>
                  </a:cubicBezTo>
                  <a:cubicBezTo>
                    <a:pt x="5685" y="161"/>
                    <a:pt x="5685" y="161"/>
                    <a:pt x="5685" y="161"/>
                  </a:cubicBezTo>
                  <a:cubicBezTo>
                    <a:pt x="5697" y="184"/>
                    <a:pt x="5708" y="204"/>
                    <a:pt x="5719" y="221"/>
                  </a:cubicBezTo>
                  <a:cubicBezTo>
                    <a:pt x="5727" y="235"/>
                    <a:pt x="5731" y="248"/>
                    <a:pt x="5731" y="261"/>
                  </a:cubicBezTo>
                  <a:cubicBezTo>
                    <a:pt x="5731" y="317"/>
                    <a:pt x="5731" y="317"/>
                    <a:pt x="5731" y="317"/>
                  </a:cubicBezTo>
                  <a:cubicBezTo>
                    <a:pt x="5731" y="343"/>
                    <a:pt x="5728" y="361"/>
                    <a:pt x="5720" y="371"/>
                  </a:cubicBezTo>
                  <a:cubicBezTo>
                    <a:pt x="5712" y="382"/>
                    <a:pt x="5697" y="389"/>
                    <a:pt x="5676" y="392"/>
                  </a:cubicBezTo>
                  <a:cubicBezTo>
                    <a:pt x="5670" y="393"/>
                    <a:pt x="5668" y="395"/>
                    <a:pt x="5668" y="399"/>
                  </a:cubicBezTo>
                  <a:cubicBezTo>
                    <a:pt x="5668" y="405"/>
                    <a:pt x="5670" y="409"/>
                    <a:pt x="5674" y="409"/>
                  </a:cubicBezTo>
                  <a:cubicBezTo>
                    <a:pt x="5678" y="409"/>
                    <a:pt x="5684" y="408"/>
                    <a:pt x="5692" y="407"/>
                  </a:cubicBezTo>
                  <a:cubicBezTo>
                    <a:pt x="5704" y="404"/>
                    <a:pt x="5728" y="403"/>
                    <a:pt x="5764" y="403"/>
                  </a:cubicBezTo>
                  <a:cubicBezTo>
                    <a:pt x="5779" y="403"/>
                    <a:pt x="5791" y="404"/>
                    <a:pt x="5798" y="405"/>
                  </a:cubicBezTo>
                  <a:cubicBezTo>
                    <a:pt x="5840" y="408"/>
                    <a:pt x="5840" y="408"/>
                    <a:pt x="5840" y="408"/>
                  </a:cubicBezTo>
                  <a:cubicBezTo>
                    <a:pt x="5845" y="409"/>
                    <a:pt x="5850" y="409"/>
                    <a:pt x="5855" y="409"/>
                  </a:cubicBezTo>
                  <a:cubicBezTo>
                    <a:pt x="5863" y="409"/>
                    <a:pt x="5868" y="406"/>
                    <a:pt x="5868" y="401"/>
                  </a:cubicBezTo>
                  <a:cubicBezTo>
                    <a:pt x="5868" y="395"/>
                    <a:pt x="5865" y="393"/>
                    <a:pt x="5858" y="392"/>
                  </a:cubicBezTo>
                  <a:cubicBezTo>
                    <a:pt x="5823" y="390"/>
                    <a:pt x="5803" y="378"/>
                    <a:pt x="5800" y="356"/>
                  </a:cubicBezTo>
                  <a:cubicBezTo>
                    <a:pt x="5799" y="337"/>
                    <a:pt x="5799" y="337"/>
                    <a:pt x="5799" y="337"/>
                  </a:cubicBezTo>
                  <a:cubicBezTo>
                    <a:pt x="5799" y="251"/>
                    <a:pt x="5799" y="251"/>
                    <a:pt x="5799" y="251"/>
                  </a:cubicBezTo>
                  <a:cubicBezTo>
                    <a:pt x="5799" y="241"/>
                    <a:pt x="5799" y="235"/>
                    <a:pt x="5800" y="231"/>
                  </a:cubicBezTo>
                  <a:close/>
                  <a:moveTo>
                    <a:pt x="6386" y="18"/>
                  </a:moveTo>
                  <a:cubicBezTo>
                    <a:pt x="6357" y="30"/>
                    <a:pt x="6333" y="46"/>
                    <a:pt x="6314" y="67"/>
                  </a:cubicBezTo>
                  <a:cubicBezTo>
                    <a:pt x="6298" y="85"/>
                    <a:pt x="6285" y="107"/>
                    <a:pt x="6275" y="133"/>
                  </a:cubicBezTo>
                  <a:cubicBezTo>
                    <a:pt x="6266" y="159"/>
                    <a:pt x="6261" y="185"/>
                    <a:pt x="6261" y="212"/>
                  </a:cubicBezTo>
                  <a:cubicBezTo>
                    <a:pt x="6261" y="273"/>
                    <a:pt x="6280" y="323"/>
                    <a:pt x="6318" y="359"/>
                  </a:cubicBezTo>
                  <a:cubicBezTo>
                    <a:pt x="6355" y="396"/>
                    <a:pt x="6406" y="415"/>
                    <a:pt x="6469" y="415"/>
                  </a:cubicBezTo>
                  <a:cubicBezTo>
                    <a:pt x="6534" y="415"/>
                    <a:pt x="6586" y="394"/>
                    <a:pt x="6624" y="351"/>
                  </a:cubicBezTo>
                  <a:cubicBezTo>
                    <a:pt x="6662" y="308"/>
                    <a:pt x="6681" y="255"/>
                    <a:pt x="6681" y="192"/>
                  </a:cubicBezTo>
                  <a:cubicBezTo>
                    <a:pt x="6681" y="135"/>
                    <a:pt x="6663" y="89"/>
                    <a:pt x="6625" y="53"/>
                  </a:cubicBezTo>
                  <a:cubicBezTo>
                    <a:pt x="6588" y="18"/>
                    <a:pt x="6539" y="0"/>
                    <a:pt x="6478" y="0"/>
                  </a:cubicBezTo>
                  <a:cubicBezTo>
                    <a:pt x="6446" y="0"/>
                    <a:pt x="6415" y="6"/>
                    <a:pt x="6386" y="18"/>
                  </a:cubicBezTo>
                  <a:close/>
                  <a:moveTo>
                    <a:pt x="6553" y="60"/>
                  </a:moveTo>
                  <a:cubicBezTo>
                    <a:pt x="6571" y="77"/>
                    <a:pt x="6586" y="100"/>
                    <a:pt x="6597" y="129"/>
                  </a:cubicBezTo>
                  <a:cubicBezTo>
                    <a:pt x="6608" y="159"/>
                    <a:pt x="6613" y="188"/>
                    <a:pt x="6613" y="219"/>
                  </a:cubicBezTo>
                  <a:cubicBezTo>
                    <a:pt x="6613" y="272"/>
                    <a:pt x="6602" y="314"/>
                    <a:pt x="6578" y="346"/>
                  </a:cubicBezTo>
                  <a:cubicBezTo>
                    <a:pt x="6554" y="377"/>
                    <a:pt x="6522" y="393"/>
                    <a:pt x="6482" y="393"/>
                  </a:cubicBezTo>
                  <a:cubicBezTo>
                    <a:pt x="6438" y="393"/>
                    <a:pt x="6402" y="374"/>
                    <a:pt x="6374" y="336"/>
                  </a:cubicBezTo>
                  <a:cubicBezTo>
                    <a:pt x="6347" y="297"/>
                    <a:pt x="6333" y="248"/>
                    <a:pt x="6333" y="187"/>
                  </a:cubicBezTo>
                  <a:cubicBezTo>
                    <a:pt x="6333" y="135"/>
                    <a:pt x="6344" y="95"/>
                    <a:pt x="6366" y="66"/>
                  </a:cubicBezTo>
                  <a:cubicBezTo>
                    <a:pt x="6388" y="37"/>
                    <a:pt x="6418" y="22"/>
                    <a:pt x="6457" y="22"/>
                  </a:cubicBezTo>
                  <a:cubicBezTo>
                    <a:pt x="6494" y="22"/>
                    <a:pt x="6526" y="35"/>
                    <a:pt x="6553" y="60"/>
                  </a:cubicBezTo>
                  <a:cubicBezTo>
                    <a:pt x="6553" y="60"/>
                    <a:pt x="6553" y="60"/>
                    <a:pt x="6553" y="60"/>
                  </a:cubicBezTo>
                  <a:close/>
                  <a:moveTo>
                    <a:pt x="6898" y="61"/>
                  </a:moveTo>
                  <a:cubicBezTo>
                    <a:pt x="6898" y="51"/>
                    <a:pt x="6900" y="43"/>
                    <a:pt x="6904" y="39"/>
                  </a:cubicBezTo>
                  <a:cubicBezTo>
                    <a:pt x="6909" y="35"/>
                    <a:pt x="6916" y="33"/>
                    <a:pt x="6928" y="33"/>
                  </a:cubicBezTo>
                  <a:cubicBezTo>
                    <a:pt x="6939" y="33"/>
                    <a:pt x="6939" y="33"/>
                    <a:pt x="6939" y="33"/>
                  </a:cubicBezTo>
                  <a:cubicBezTo>
                    <a:pt x="6977" y="33"/>
                    <a:pt x="6977" y="33"/>
                    <a:pt x="6977" y="33"/>
                  </a:cubicBezTo>
                  <a:cubicBezTo>
                    <a:pt x="7021" y="33"/>
                    <a:pt x="7046" y="46"/>
                    <a:pt x="7054" y="71"/>
                  </a:cubicBezTo>
                  <a:cubicBezTo>
                    <a:pt x="7055" y="74"/>
                    <a:pt x="7056" y="77"/>
                    <a:pt x="7056" y="81"/>
                  </a:cubicBezTo>
                  <a:cubicBezTo>
                    <a:pt x="7056" y="91"/>
                    <a:pt x="7056" y="91"/>
                    <a:pt x="7056" y="91"/>
                  </a:cubicBezTo>
                  <a:cubicBezTo>
                    <a:pt x="7056" y="97"/>
                    <a:pt x="7058" y="99"/>
                    <a:pt x="7062" y="99"/>
                  </a:cubicBezTo>
                  <a:cubicBezTo>
                    <a:pt x="7069" y="99"/>
                    <a:pt x="7073" y="91"/>
                    <a:pt x="7073" y="75"/>
                  </a:cubicBezTo>
                  <a:cubicBezTo>
                    <a:pt x="7073" y="72"/>
                    <a:pt x="7073" y="68"/>
                    <a:pt x="7072" y="64"/>
                  </a:cubicBezTo>
                  <a:cubicBezTo>
                    <a:pt x="7069" y="42"/>
                    <a:pt x="7069" y="42"/>
                    <a:pt x="7069" y="42"/>
                  </a:cubicBezTo>
                  <a:cubicBezTo>
                    <a:pt x="7069" y="40"/>
                    <a:pt x="7068" y="33"/>
                    <a:pt x="7067" y="20"/>
                  </a:cubicBezTo>
                  <a:cubicBezTo>
                    <a:pt x="7067" y="10"/>
                    <a:pt x="7064" y="5"/>
                    <a:pt x="7060" y="5"/>
                  </a:cubicBezTo>
                  <a:cubicBezTo>
                    <a:pt x="7055" y="5"/>
                    <a:pt x="7047" y="6"/>
                    <a:pt x="7037" y="6"/>
                  </a:cubicBezTo>
                  <a:cubicBezTo>
                    <a:pt x="7010" y="9"/>
                    <a:pt x="6983" y="10"/>
                    <a:pt x="6957" y="10"/>
                  </a:cubicBezTo>
                  <a:cubicBezTo>
                    <a:pt x="6880" y="10"/>
                    <a:pt x="6880" y="10"/>
                    <a:pt x="6880" y="10"/>
                  </a:cubicBezTo>
                  <a:cubicBezTo>
                    <a:pt x="6830" y="11"/>
                    <a:pt x="6830" y="11"/>
                    <a:pt x="6830" y="11"/>
                  </a:cubicBezTo>
                  <a:cubicBezTo>
                    <a:pt x="6817" y="11"/>
                    <a:pt x="6805" y="11"/>
                    <a:pt x="6793" y="10"/>
                  </a:cubicBezTo>
                  <a:cubicBezTo>
                    <a:pt x="6785" y="9"/>
                    <a:pt x="6780" y="9"/>
                    <a:pt x="6778" y="9"/>
                  </a:cubicBezTo>
                  <a:cubicBezTo>
                    <a:pt x="6771" y="9"/>
                    <a:pt x="6768" y="12"/>
                    <a:pt x="6768" y="17"/>
                  </a:cubicBezTo>
                  <a:cubicBezTo>
                    <a:pt x="6768" y="22"/>
                    <a:pt x="6770" y="24"/>
                    <a:pt x="6775" y="24"/>
                  </a:cubicBezTo>
                  <a:cubicBezTo>
                    <a:pt x="6794" y="25"/>
                    <a:pt x="6808" y="30"/>
                    <a:pt x="6818" y="39"/>
                  </a:cubicBezTo>
                  <a:cubicBezTo>
                    <a:pt x="6826" y="46"/>
                    <a:pt x="6831" y="62"/>
                    <a:pt x="6831" y="86"/>
                  </a:cubicBezTo>
                  <a:cubicBezTo>
                    <a:pt x="6831" y="326"/>
                    <a:pt x="6831" y="326"/>
                    <a:pt x="6831" y="326"/>
                  </a:cubicBezTo>
                  <a:cubicBezTo>
                    <a:pt x="6831" y="349"/>
                    <a:pt x="6829" y="366"/>
                    <a:pt x="6825" y="375"/>
                  </a:cubicBezTo>
                  <a:cubicBezTo>
                    <a:pt x="6821" y="385"/>
                    <a:pt x="6813" y="391"/>
                    <a:pt x="6801" y="395"/>
                  </a:cubicBezTo>
                  <a:cubicBezTo>
                    <a:pt x="6796" y="397"/>
                    <a:pt x="6793" y="400"/>
                    <a:pt x="6793" y="404"/>
                  </a:cubicBezTo>
                  <a:cubicBezTo>
                    <a:pt x="6793" y="409"/>
                    <a:pt x="6796" y="411"/>
                    <a:pt x="6802" y="411"/>
                  </a:cubicBezTo>
                  <a:cubicBezTo>
                    <a:pt x="6807" y="411"/>
                    <a:pt x="6817" y="410"/>
                    <a:pt x="6831" y="408"/>
                  </a:cubicBezTo>
                  <a:cubicBezTo>
                    <a:pt x="6842" y="407"/>
                    <a:pt x="6854" y="406"/>
                    <a:pt x="6869" y="406"/>
                  </a:cubicBezTo>
                  <a:cubicBezTo>
                    <a:pt x="6901" y="406"/>
                    <a:pt x="6901" y="406"/>
                    <a:pt x="6901" y="406"/>
                  </a:cubicBezTo>
                  <a:cubicBezTo>
                    <a:pt x="6922" y="406"/>
                    <a:pt x="6936" y="407"/>
                    <a:pt x="6943" y="407"/>
                  </a:cubicBezTo>
                  <a:cubicBezTo>
                    <a:pt x="6951" y="408"/>
                    <a:pt x="6956" y="409"/>
                    <a:pt x="6960" y="409"/>
                  </a:cubicBezTo>
                  <a:cubicBezTo>
                    <a:pt x="6964" y="409"/>
                    <a:pt x="6967" y="406"/>
                    <a:pt x="6967" y="401"/>
                  </a:cubicBezTo>
                  <a:cubicBezTo>
                    <a:pt x="6967" y="396"/>
                    <a:pt x="6964" y="393"/>
                    <a:pt x="6957" y="393"/>
                  </a:cubicBezTo>
                  <a:cubicBezTo>
                    <a:pt x="6935" y="391"/>
                    <a:pt x="6920" y="385"/>
                    <a:pt x="6913" y="376"/>
                  </a:cubicBezTo>
                  <a:cubicBezTo>
                    <a:pt x="6903" y="363"/>
                    <a:pt x="6898" y="341"/>
                    <a:pt x="6898" y="312"/>
                  </a:cubicBezTo>
                  <a:cubicBezTo>
                    <a:pt x="6898" y="278"/>
                    <a:pt x="6898" y="278"/>
                    <a:pt x="6898" y="278"/>
                  </a:cubicBezTo>
                  <a:cubicBezTo>
                    <a:pt x="6898" y="255"/>
                    <a:pt x="6898" y="255"/>
                    <a:pt x="6898" y="255"/>
                  </a:cubicBezTo>
                  <a:cubicBezTo>
                    <a:pt x="6898" y="230"/>
                    <a:pt x="6900" y="216"/>
                    <a:pt x="6904" y="213"/>
                  </a:cubicBezTo>
                  <a:cubicBezTo>
                    <a:pt x="6909" y="209"/>
                    <a:pt x="6926" y="207"/>
                    <a:pt x="6955" y="207"/>
                  </a:cubicBezTo>
                  <a:cubicBezTo>
                    <a:pt x="6977" y="207"/>
                    <a:pt x="6993" y="211"/>
                    <a:pt x="7002" y="218"/>
                  </a:cubicBezTo>
                  <a:cubicBezTo>
                    <a:pt x="7012" y="225"/>
                    <a:pt x="7018" y="238"/>
                    <a:pt x="7022" y="259"/>
                  </a:cubicBezTo>
                  <a:cubicBezTo>
                    <a:pt x="7023" y="264"/>
                    <a:pt x="7025" y="267"/>
                    <a:pt x="7029" y="267"/>
                  </a:cubicBezTo>
                  <a:cubicBezTo>
                    <a:pt x="7034" y="266"/>
                    <a:pt x="7037" y="264"/>
                    <a:pt x="7037" y="260"/>
                  </a:cubicBezTo>
                  <a:cubicBezTo>
                    <a:pt x="7037" y="257"/>
                    <a:pt x="7037" y="253"/>
                    <a:pt x="7036" y="247"/>
                  </a:cubicBezTo>
                  <a:cubicBezTo>
                    <a:pt x="7032" y="192"/>
                    <a:pt x="7032" y="192"/>
                    <a:pt x="7032" y="192"/>
                  </a:cubicBezTo>
                  <a:cubicBezTo>
                    <a:pt x="7031" y="177"/>
                    <a:pt x="7030" y="164"/>
                    <a:pt x="7030" y="153"/>
                  </a:cubicBezTo>
                  <a:cubicBezTo>
                    <a:pt x="7030" y="149"/>
                    <a:pt x="7030" y="146"/>
                    <a:pt x="7030" y="144"/>
                  </a:cubicBezTo>
                  <a:cubicBezTo>
                    <a:pt x="7031" y="140"/>
                    <a:pt x="7031" y="138"/>
                    <a:pt x="7031" y="136"/>
                  </a:cubicBezTo>
                  <a:cubicBezTo>
                    <a:pt x="7031" y="131"/>
                    <a:pt x="7028" y="129"/>
                    <a:pt x="7022" y="129"/>
                  </a:cubicBezTo>
                  <a:cubicBezTo>
                    <a:pt x="7020" y="129"/>
                    <a:pt x="7018" y="131"/>
                    <a:pt x="7016" y="135"/>
                  </a:cubicBezTo>
                  <a:cubicBezTo>
                    <a:pt x="7009" y="154"/>
                    <a:pt x="7001" y="166"/>
                    <a:pt x="6994" y="172"/>
                  </a:cubicBezTo>
                  <a:cubicBezTo>
                    <a:pt x="6987" y="178"/>
                    <a:pt x="6976" y="181"/>
                    <a:pt x="6961" y="181"/>
                  </a:cubicBezTo>
                  <a:cubicBezTo>
                    <a:pt x="6930" y="182"/>
                    <a:pt x="6930" y="182"/>
                    <a:pt x="6930" y="182"/>
                  </a:cubicBezTo>
                  <a:cubicBezTo>
                    <a:pt x="6919" y="182"/>
                    <a:pt x="6919" y="182"/>
                    <a:pt x="6919" y="182"/>
                  </a:cubicBezTo>
                  <a:cubicBezTo>
                    <a:pt x="6910" y="182"/>
                    <a:pt x="6905" y="180"/>
                    <a:pt x="6902" y="176"/>
                  </a:cubicBezTo>
                  <a:cubicBezTo>
                    <a:pt x="6899" y="173"/>
                    <a:pt x="6898" y="165"/>
                    <a:pt x="6898" y="154"/>
                  </a:cubicBezTo>
                  <a:cubicBezTo>
                    <a:pt x="6898" y="61"/>
                    <a:pt x="6898" y="61"/>
                    <a:pt x="6898" y="61"/>
                  </a:cubicBezTo>
                  <a:close/>
                  <a:moveTo>
                    <a:pt x="186" y="1800"/>
                  </a:moveTo>
                  <a:cubicBezTo>
                    <a:pt x="186" y="1777"/>
                    <a:pt x="188" y="1762"/>
                    <a:pt x="192" y="1756"/>
                  </a:cubicBezTo>
                  <a:cubicBezTo>
                    <a:pt x="196" y="1749"/>
                    <a:pt x="207" y="1743"/>
                    <a:pt x="224" y="1739"/>
                  </a:cubicBezTo>
                  <a:cubicBezTo>
                    <a:pt x="228" y="1738"/>
                    <a:pt x="231" y="1735"/>
                    <a:pt x="231" y="1732"/>
                  </a:cubicBezTo>
                  <a:cubicBezTo>
                    <a:pt x="231" y="1726"/>
                    <a:pt x="228" y="1724"/>
                    <a:pt x="222" y="1724"/>
                  </a:cubicBezTo>
                  <a:cubicBezTo>
                    <a:pt x="219" y="1724"/>
                    <a:pt x="215" y="1725"/>
                    <a:pt x="210" y="1725"/>
                  </a:cubicBezTo>
                  <a:cubicBezTo>
                    <a:pt x="191" y="1727"/>
                    <a:pt x="171" y="1728"/>
                    <a:pt x="148" y="1728"/>
                  </a:cubicBezTo>
                  <a:cubicBezTo>
                    <a:pt x="121" y="1728"/>
                    <a:pt x="98" y="1727"/>
                    <a:pt x="78" y="1725"/>
                  </a:cubicBezTo>
                  <a:cubicBezTo>
                    <a:pt x="73" y="1724"/>
                    <a:pt x="68" y="1724"/>
                    <a:pt x="63" y="1724"/>
                  </a:cubicBezTo>
                  <a:cubicBezTo>
                    <a:pt x="58" y="1724"/>
                    <a:pt x="55" y="1726"/>
                    <a:pt x="55" y="1731"/>
                  </a:cubicBezTo>
                  <a:cubicBezTo>
                    <a:pt x="55" y="1735"/>
                    <a:pt x="56" y="1738"/>
                    <a:pt x="57" y="1739"/>
                  </a:cubicBezTo>
                  <a:cubicBezTo>
                    <a:pt x="58" y="1741"/>
                    <a:pt x="61" y="1742"/>
                    <a:pt x="65" y="1742"/>
                  </a:cubicBezTo>
                  <a:cubicBezTo>
                    <a:pt x="80" y="1744"/>
                    <a:pt x="92" y="1747"/>
                    <a:pt x="100" y="1753"/>
                  </a:cubicBezTo>
                  <a:cubicBezTo>
                    <a:pt x="108" y="1758"/>
                    <a:pt x="114" y="1766"/>
                    <a:pt x="117" y="1776"/>
                  </a:cubicBezTo>
                  <a:cubicBezTo>
                    <a:pt x="119" y="1793"/>
                    <a:pt x="119" y="1793"/>
                    <a:pt x="119" y="1793"/>
                  </a:cubicBezTo>
                  <a:cubicBezTo>
                    <a:pt x="119" y="1804"/>
                    <a:pt x="119" y="1804"/>
                    <a:pt x="119" y="1804"/>
                  </a:cubicBezTo>
                  <a:cubicBezTo>
                    <a:pt x="119" y="2038"/>
                    <a:pt x="119" y="2038"/>
                    <a:pt x="119" y="2038"/>
                  </a:cubicBezTo>
                  <a:cubicBezTo>
                    <a:pt x="119" y="2063"/>
                    <a:pt x="116" y="2080"/>
                    <a:pt x="111" y="2090"/>
                  </a:cubicBezTo>
                  <a:cubicBezTo>
                    <a:pt x="106" y="2101"/>
                    <a:pt x="96" y="2107"/>
                    <a:pt x="82" y="2109"/>
                  </a:cubicBezTo>
                  <a:cubicBezTo>
                    <a:pt x="77" y="2110"/>
                    <a:pt x="74" y="2112"/>
                    <a:pt x="74" y="2116"/>
                  </a:cubicBezTo>
                  <a:cubicBezTo>
                    <a:pt x="74" y="2122"/>
                    <a:pt x="78" y="2125"/>
                    <a:pt x="86" y="2125"/>
                  </a:cubicBezTo>
                  <a:cubicBezTo>
                    <a:pt x="93" y="2125"/>
                    <a:pt x="103" y="2124"/>
                    <a:pt x="116" y="2123"/>
                  </a:cubicBezTo>
                  <a:cubicBezTo>
                    <a:pt x="135" y="2121"/>
                    <a:pt x="156" y="2120"/>
                    <a:pt x="178" y="2120"/>
                  </a:cubicBezTo>
                  <a:cubicBezTo>
                    <a:pt x="194" y="2120"/>
                    <a:pt x="207" y="2121"/>
                    <a:pt x="218" y="2123"/>
                  </a:cubicBezTo>
                  <a:cubicBezTo>
                    <a:pt x="226" y="2124"/>
                    <a:pt x="232" y="2125"/>
                    <a:pt x="236" y="2125"/>
                  </a:cubicBezTo>
                  <a:cubicBezTo>
                    <a:pt x="243" y="2125"/>
                    <a:pt x="246" y="2122"/>
                    <a:pt x="246" y="2116"/>
                  </a:cubicBezTo>
                  <a:cubicBezTo>
                    <a:pt x="246" y="2111"/>
                    <a:pt x="240" y="2108"/>
                    <a:pt x="230" y="2107"/>
                  </a:cubicBezTo>
                  <a:cubicBezTo>
                    <a:pt x="214" y="2106"/>
                    <a:pt x="202" y="2099"/>
                    <a:pt x="196" y="2085"/>
                  </a:cubicBezTo>
                  <a:cubicBezTo>
                    <a:pt x="189" y="2072"/>
                    <a:pt x="186" y="2050"/>
                    <a:pt x="186" y="2018"/>
                  </a:cubicBezTo>
                  <a:cubicBezTo>
                    <a:pt x="186" y="2006"/>
                    <a:pt x="186" y="2006"/>
                    <a:pt x="186" y="2006"/>
                  </a:cubicBezTo>
                  <a:cubicBezTo>
                    <a:pt x="186" y="1989"/>
                    <a:pt x="187" y="1978"/>
                    <a:pt x="188" y="1973"/>
                  </a:cubicBezTo>
                  <a:cubicBezTo>
                    <a:pt x="189" y="1967"/>
                    <a:pt x="192" y="1962"/>
                    <a:pt x="197" y="1957"/>
                  </a:cubicBezTo>
                  <a:cubicBezTo>
                    <a:pt x="210" y="1945"/>
                    <a:pt x="210" y="1945"/>
                    <a:pt x="210" y="1945"/>
                  </a:cubicBezTo>
                  <a:cubicBezTo>
                    <a:pt x="219" y="1936"/>
                    <a:pt x="219" y="1936"/>
                    <a:pt x="219" y="1936"/>
                  </a:cubicBezTo>
                  <a:cubicBezTo>
                    <a:pt x="222" y="1933"/>
                    <a:pt x="225" y="1931"/>
                    <a:pt x="227" y="1931"/>
                  </a:cubicBezTo>
                  <a:cubicBezTo>
                    <a:pt x="231" y="1931"/>
                    <a:pt x="235" y="1936"/>
                    <a:pt x="241" y="1944"/>
                  </a:cubicBezTo>
                  <a:cubicBezTo>
                    <a:pt x="247" y="1955"/>
                    <a:pt x="263" y="1978"/>
                    <a:pt x="290" y="2013"/>
                  </a:cubicBezTo>
                  <a:cubicBezTo>
                    <a:pt x="316" y="2048"/>
                    <a:pt x="338" y="2076"/>
                    <a:pt x="354" y="2096"/>
                  </a:cubicBezTo>
                  <a:cubicBezTo>
                    <a:pt x="361" y="2104"/>
                    <a:pt x="365" y="2108"/>
                    <a:pt x="366" y="2109"/>
                  </a:cubicBezTo>
                  <a:cubicBezTo>
                    <a:pt x="374" y="2120"/>
                    <a:pt x="383" y="2125"/>
                    <a:pt x="393" y="2125"/>
                  </a:cubicBezTo>
                  <a:cubicBezTo>
                    <a:pt x="396" y="2125"/>
                    <a:pt x="404" y="2124"/>
                    <a:pt x="416" y="2122"/>
                  </a:cubicBezTo>
                  <a:cubicBezTo>
                    <a:pt x="423" y="2121"/>
                    <a:pt x="429" y="2121"/>
                    <a:pt x="436" y="2121"/>
                  </a:cubicBezTo>
                  <a:cubicBezTo>
                    <a:pt x="449" y="2121"/>
                    <a:pt x="465" y="2122"/>
                    <a:pt x="484" y="2124"/>
                  </a:cubicBezTo>
                  <a:cubicBezTo>
                    <a:pt x="487" y="2124"/>
                    <a:pt x="490" y="2125"/>
                    <a:pt x="492" y="2125"/>
                  </a:cubicBezTo>
                  <a:cubicBezTo>
                    <a:pt x="498" y="2125"/>
                    <a:pt x="501" y="2122"/>
                    <a:pt x="501" y="2117"/>
                  </a:cubicBezTo>
                  <a:cubicBezTo>
                    <a:pt x="502" y="2113"/>
                    <a:pt x="499" y="2109"/>
                    <a:pt x="494" y="2108"/>
                  </a:cubicBezTo>
                  <a:cubicBezTo>
                    <a:pt x="488" y="2106"/>
                    <a:pt x="488" y="2106"/>
                    <a:pt x="488" y="2106"/>
                  </a:cubicBezTo>
                  <a:cubicBezTo>
                    <a:pt x="460" y="2098"/>
                    <a:pt x="439" y="2087"/>
                    <a:pt x="423" y="2071"/>
                  </a:cubicBezTo>
                  <a:cubicBezTo>
                    <a:pt x="401" y="2049"/>
                    <a:pt x="366" y="2005"/>
                    <a:pt x="318" y="1938"/>
                  </a:cubicBezTo>
                  <a:cubicBezTo>
                    <a:pt x="297" y="1909"/>
                    <a:pt x="297" y="1909"/>
                    <a:pt x="297" y="1909"/>
                  </a:cubicBezTo>
                  <a:cubicBezTo>
                    <a:pt x="288" y="1897"/>
                    <a:pt x="283" y="1889"/>
                    <a:pt x="283" y="1884"/>
                  </a:cubicBezTo>
                  <a:cubicBezTo>
                    <a:pt x="283" y="1878"/>
                    <a:pt x="292" y="1867"/>
                    <a:pt x="308" y="1854"/>
                  </a:cubicBezTo>
                  <a:cubicBezTo>
                    <a:pt x="313" y="1849"/>
                    <a:pt x="324" y="1840"/>
                    <a:pt x="338" y="1826"/>
                  </a:cubicBezTo>
                  <a:cubicBezTo>
                    <a:pt x="370" y="1796"/>
                    <a:pt x="395" y="1774"/>
                    <a:pt x="412" y="1762"/>
                  </a:cubicBezTo>
                  <a:cubicBezTo>
                    <a:pt x="430" y="1750"/>
                    <a:pt x="445" y="1743"/>
                    <a:pt x="459" y="1741"/>
                  </a:cubicBezTo>
                  <a:cubicBezTo>
                    <a:pt x="467" y="1739"/>
                    <a:pt x="471" y="1736"/>
                    <a:pt x="471" y="1732"/>
                  </a:cubicBezTo>
                  <a:cubicBezTo>
                    <a:pt x="471" y="1726"/>
                    <a:pt x="468" y="1723"/>
                    <a:pt x="461" y="1723"/>
                  </a:cubicBezTo>
                  <a:cubicBezTo>
                    <a:pt x="453" y="1723"/>
                    <a:pt x="440" y="1725"/>
                    <a:pt x="420" y="1727"/>
                  </a:cubicBezTo>
                  <a:cubicBezTo>
                    <a:pt x="411" y="1728"/>
                    <a:pt x="403" y="1728"/>
                    <a:pt x="397" y="1728"/>
                  </a:cubicBezTo>
                  <a:cubicBezTo>
                    <a:pt x="388" y="1728"/>
                    <a:pt x="374" y="1727"/>
                    <a:pt x="353" y="1725"/>
                  </a:cubicBezTo>
                  <a:cubicBezTo>
                    <a:pt x="344" y="1724"/>
                    <a:pt x="336" y="1723"/>
                    <a:pt x="328" y="1723"/>
                  </a:cubicBezTo>
                  <a:cubicBezTo>
                    <a:pt x="321" y="1723"/>
                    <a:pt x="317" y="1726"/>
                    <a:pt x="317" y="1731"/>
                  </a:cubicBezTo>
                  <a:cubicBezTo>
                    <a:pt x="317" y="1736"/>
                    <a:pt x="321" y="1739"/>
                    <a:pt x="327" y="1739"/>
                  </a:cubicBezTo>
                  <a:cubicBezTo>
                    <a:pt x="335" y="1739"/>
                    <a:pt x="342" y="1741"/>
                    <a:pt x="347" y="1744"/>
                  </a:cubicBezTo>
                  <a:cubicBezTo>
                    <a:pt x="352" y="1748"/>
                    <a:pt x="354" y="1752"/>
                    <a:pt x="354" y="1758"/>
                  </a:cubicBezTo>
                  <a:cubicBezTo>
                    <a:pt x="354" y="1776"/>
                    <a:pt x="328" y="1808"/>
                    <a:pt x="274" y="1856"/>
                  </a:cubicBezTo>
                  <a:cubicBezTo>
                    <a:pt x="233" y="1893"/>
                    <a:pt x="233" y="1893"/>
                    <a:pt x="233" y="1893"/>
                  </a:cubicBezTo>
                  <a:cubicBezTo>
                    <a:pt x="205" y="1918"/>
                    <a:pt x="205" y="1918"/>
                    <a:pt x="205" y="1918"/>
                  </a:cubicBezTo>
                  <a:cubicBezTo>
                    <a:pt x="197" y="1924"/>
                    <a:pt x="193" y="1927"/>
                    <a:pt x="191" y="1927"/>
                  </a:cubicBezTo>
                  <a:cubicBezTo>
                    <a:pt x="188" y="1927"/>
                    <a:pt x="186" y="1923"/>
                    <a:pt x="186" y="1916"/>
                  </a:cubicBezTo>
                  <a:cubicBezTo>
                    <a:pt x="186" y="1810"/>
                    <a:pt x="186" y="1810"/>
                    <a:pt x="186" y="1810"/>
                  </a:cubicBezTo>
                  <a:cubicBezTo>
                    <a:pt x="186" y="1800"/>
                    <a:pt x="186" y="1800"/>
                    <a:pt x="186" y="1800"/>
                  </a:cubicBezTo>
                  <a:close/>
                  <a:moveTo>
                    <a:pt x="710" y="1774"/>
                  </a:moveTo>
                  <a:cubicBezTo>
                    <a:pt x="690" y="1750"/>
                    <a:pt x="690" y="1750"/>
                    <a:pt x="690" y="1750"/>
                  </a:cubicBezTo>
                  <a:cubicBezTo>
                    <a:pt x="679" y="1737"/>
                    <a:pt x="672" y="1729"/>
                    <a:pt x="668" y="1726"/>
                  </a:cubicBezTo>
                  <a:cubicBezTo>
                    <a:pt x="665" y="1724"/>
                    <a:pt x="660" y="1722"/>
                    <a:pt x="654" y="1722"/>
                  </a:cubicBezTo>
                  <a:cubicBezTo>
                    <a:pt x="650" y="1722"/>
                    <a:pt x="644" y="1723"/>
                    <a:pt x="638" y="1723"/>
                  </a:cubicBezTo>
                  <a:cubicBezTo>
                    <a:pt x="621" y="1725"/>
                    <a:pt x="604" y="1726"/>
                    <a:pt x="589" y="1726"/>
                  </a:cubicBezTo>
                  <a:cubicBezTo>
                    <a:pt x="577" y="1726"/>
                    <a:pt x="577" y="1726"/>
                    <a:pt x="577" y="1726"/>
                  </a:cubicBezTo>
                  <a:cubicBezTo>
                    <a:pt x="557" y="1725"/>
                    <a:pt x="557" y="1725"/>
                    <a:pt x="557" y="1725"/>
                  </a:cubicBezTo>
                  <a:cubicBezTo>
                    <a:pt x="550" y="1725"/>
                    <a:pt x="547" y="1728"/>
                    <a:pt x="547" y="1734"/>
                  </a:cubicBezTo>
                  <a:cubicBezTo>
                    <a:pt x="547" y="1738"/>
                    <a:pt x="550" y="1741"/>
                    <a:pt x="556" y="1741"/>
                  </a:cubicBezTo>
                  <a:cubicBezTo>
                    <a:pt x="600" y="1744"/>
                    <a:pt x="622" y="1775"/>
                    <a:pt x="622" y="1835"/>
                  </a:cubicBezTo>
                  <a:cubicBezTo>
                    <a:pt x="622" y="1961"/>
                    <a:pt x="622" y="1961"/>
                    <a:pt x="622" y="1961"/>
                  </a:cubicBezTo>
                  <a:cubicBezTo>
                    <a:pt x="620" y="2031"/>
                    <a:pt x="620" y="2031"/>
                    <a:pt x="620" y="2031"/>
                  </a:cubicBezTo>
                  <a:cubicBezTo>
                    <a:pt x="620" y="2054"/>
                    <a:pt x="617" y="2073"/>
                    <a:pt x="610" y="2085"/>
                  </a:cubicBezTo>
                  <a:cubicBezTo>
                    <a:pt x="604" y="2098"/>
                    <a:pt x="593" y="2107"/>
                    <a:pt x="579" y="2111"/>
                  </a:cubicBezTo>
                  <a:cubicBezTo>
                    <a:pt x="573" y="2112"/>
                    <a:pt x="571" y="2115"/>
                    <a:pt x="571" y="2119"/>
                  </a:cubicBezTo>
                  <a:cubicBezTo>
                    <a:pt x="571" y="2124"/>
                    <a:pt x="573" y="2126"/>
                    <a:pt x="578" y="2126"/>
                  </a:cubicBezTo>
                  <a:cubicBezTo>
                    <a:pt x="582" y="2126"/>
                    <a:pt x="587" y="2126"/>
                    <a:pt x="593" y="2124"/>
                  </a:cubicBezTo>
                  <a:cubicBezTo>
                    <a:pt x="609" y="2122"/>
                    <a:pt x="626" y="2120"/>
                    <a:pt x="646" y="2120"/>
                  </a:cubicBezTo>
                  <a:cubicBezTo>
                    <a:pt x="666" y="2120"/>
                    <a:pt x="684" y="2122"/>
                    <a:pt x="700" y="2124"/>
                  </a:cubicBezTo>
                  <a:cubicBezTo>
                    <a:pt x="706" y="2125"/>
                    <a:pt x="709" y="2125"/>
                    <a:pt x="712" y="2125"/>
                  </a:cubicBezTo>
                  <a:cubicBezTo>
                    <a:pt x="718" y="2125"/>
                    <a:pt x="721" y="2123"/>
                    <a:pt x="721" y="2117"/>
                  </a:cubicBezTo>
                  <a:cubicBezTo>
                    <a:pt x="721" y="2112"/>
                    <a:pt x="718" y="2110"/>
                    <a:pt x="712" y="2109"/>
                  </a:cubicBezTo>
                  <a:cubicBezTo>
                    <a:pt x="680" y="2106"/>
                    <a:pt x="662" y="2094"/>
                    <a:pt x="655" y="2072"/>
                  </a:cubicBezTo>
                  <a:cubicBezTo>
                    <a:pt x="649" y="2052"/>
                    <a:pt x="646" y="2011"/>
                    <a:pt x="646" y="1951"/>
                  </a:cubicBezTo>
                  <a:cubicBezTo>
                    <a:pt x="646" y="1838"/>
                    <a:pt x="646" y="1838"/>
                    <a:pt x="646" y="1838"/>
                  </a:cubicBezTo>
                  <a:cubicBezTo>
                    <a:pt x="646" y="1830"/>
                    <a:pt x="646" y="1830"/>
                    <a:pt x="646" y="1830"/>
                  </a:cubicBezTo>
                  <a:cubicBezTo>
                    <a:pt x="646" y="1821"/>
                    <a:pt x="649" y="1816"/>
                    <a:pt x="653" y="1816"/>
                  </a:cubicBezTo>
                  <a:cubicBezTo>
                    <a:pt x="655" y="1816"/>
                    <a:pt x="658" y="1819"/>
                    <a:pt x="663" y="1824"/>
                  </a:cubicBezTo>
                  <a:cubicBezTo>
                    <a:pt x="928" y="2119"/>
                    <a:pt x="928" y="2119"/>
                    <a:pt x="928" y="2119"/>
                  </a:cubicBezTo>
                  <a:cubicBezTo>
                    <a:pt x="932" y="2123"/>
                    <a:pt x="935" y="2125"/>
                    <a:pt x="939" y="2125"/>
                  </a:cubicBezTo>
                  <a:cubicBezTo>
                    <a:pt x="943" y="2125"/>
                    <a:pt x="945" y="2123"/>
                    <a:pt x="945" y="2117"/>
                  </a:cubicBezTo>
                  <a:cubicBezTo>
                    <a:pt x="944" y="2081"/>
                    <a:pt x="944" y="2081"/>
                    <a:pt x="944" y="2081"/>
                  </a:cubicBezTo>
                  <a:cubicBezTo>
                    <a:pt x="943" y="2059"/>
                    <a:pt x="943" y="2059"/>
                    <a:pt x="943" y="2059"/>
                  </a:cubicBezTo>
                  <a:cubicBezTo>
                    <a:pt x="944" y="2026"/>
                    <a:pt x="944" y="2026"/>
                    <a:pt x="944" y="2026"/>
                  </a:cubicBezTo>
                  <a:cubicBezTo>
                    <a:pt x="945" y="2001"/>
                    <a:pt x="945" y="2001"/>
                    <a:pt x="945" y="2001"/>
                  </a:cubicBezTo>
                  <a:cubicBezTo>
                    <a:pt x="949" y="1819"/>
                    <a:pt x="949" y="1819"/>
                    <a:pt x="949" y="1819"/>
                  </a:cubicBezTo>
                  <a:cubicBezTo>
                    <a:pt x="949" y="1805"/>
                    <a:pt x="949" y="1805"/>
                    <a:pt x="949" y="1805"/>
                  </a:cubicBezTo>
                  <a:cubicBezTo>
                    <a:pt x="949" y="1765"/>
                    <a:pt x="962" y="1743"/>
                    <a:pt x="987" y="1738"/>
                  </a:cubicBezTo>
                  <a:cubicBezTo>
                    <a:pt x="993" y="1737"/>
                    <a:pt x="996" y="1734"/>
                    <a:pt x="996" y="1729"/>
                  </a:cubicBezTo>
                  <a:cubicBezTo>
                    <a:pt x="996" y="1724"/>
                    <a:pt x="993" y="1721"/>
                    <a:pt x="987" y="1721"/>
                  </a:cubicBezTo>
                  <a:cubicBezTo>
                    <a:pt x="985" y="1721"/>
                    <a:pt x="982" y="1721"/>
                    <a:pt x="978" y="1722"/>
                  </a:cubicBezTo>
                  <a:cubicBezTo>
                    <a:pt x="949" y="1725"/>
                    <a:pt x="928" y="1727"/>
                    <a:pt x="914" y="1727"/>
                  </a:cubicBezTo>
                  <a:cubicBezTo>
                    <a:pt x="908" y="1727"/>
                    <a:pt x="899" y="1727"/>
                    <a:pt x="889" y="1726"/>
                  </a:cubicBezTo>
                  <a:cubicBezTo>
                    <a:pt x="873" y="1724"/>
                    <a:pt x="862" y="1723"/>
                    <a:pt x="855" y="1723"/>
                  </a:cubicBezTo>
                  <a:cubicBezTo>
                    <a:pt x="849" y="1723"/>
                    <a:pt x="847" y="1725"/>
                    <a:pt x="847" y="1730"/>
                  </a:cubicBezTo>
                  <a:cubicBezTo>
                    <a:pt x="847" y="1734"/>
                    <a:pt x="850" y="1737"/>
                    <a:pt x="856" y="1737"/>
                  </a:cubicBezTo>
                  <a:cubicBezTo>
                    <a:pt x="883" y="1739"/>
                    <a:pt x="901" y="1748"/>
                    <a:pt x="911" y="1764"/>
                  </a:cubicBezTo>
                  <a:cubicBezTo>
                    <a:pt x="920" y="1780"/>
                    <a:pt x="924" y="1811"/>
                    <a:pt x="924" y="1857"/>
                  </a:cubicBezTo>
                  <a:cubicBezTo>
                    <a:pt x="924" y="1896"/>
                    <a:pt x="924" y="1937"/>
                    <a:pt x="922" y="1979"/>
                  </a:cubicBezTo>
                  <a:cubicBezTo>
                    <a:pt x="921" y="1991"/>
                    <a:pt x="919" y="1997"/>
                    <a:pt x="915" y="1997"/>
                  </a:cubicBezTo>
                  <a:cubicBezTo>
                    <a:pt x="911" y="1997"/>
                    <a:pt x="902" y="1990"/>
                    <a:pt x="889" y="1975"/>
                  </a:cubicBezTo>
                  <a:cubicBezTo>
                    <a:pt x="879" y="1964"/>
                    <a:pt x="879" y="1964"/>
                    <a:pt x="879" y="1964"/>
                  </a:cubicBezTo>
                  <a:cubicBezTo>
                    <a:pt x="725" y="1791"/>
                    <a:pt x="725" y="1791"/>
                    <a:pt x="725" y="1791"/>
                  </a:cubicBezTo>
                  <a:cubicBezTo>
                    <a:pt x="723" y="1789"/>
                    <a:pt x="718" y="1783"/>
                    <a:pt x="710" y="1774"/>
                  </a:cubicBezTo>
                  <a:cubicBezTo>
                    <a:pt x="710" y="1774"/>
                    <a:pt x="710" y="1774"/>
                    <a:pt x="710" y="1774"/>
                  </a:cubicBezTo>
                  <a:close/>
                  <a:moveTo>
                    <a:pt x="1190" y="1734"/>
                  </a:moveTo>
                  <a:cubicBezTo>
                    <a:pt x="1161" y="1746"/>
                    <a:pt x="1137" y="1762"/>
                    <a:pt x="1118" y="1783"/>
                  </a:cubicBezTo>
                  <a:cubicBezTo>
                    <a:pt x="1102" y="1801"/>
                    <a:pt x="1089" y="1823"/>
                    <a:pt x="1079" y="1849"/>
                  </a:cubicBezTo>
                  <a:cubicBezTo>
                    <a:pt x="1070" y="1875"/>
                    <a:pt x="1065" y="1902"/>
                    <a:pt x="1065" y="1928"/>
                  </a:cubicBezTo>
                  <a:cubicBezTo>
                    <a:pt x="1065" y="1990"/>
                    <a:pt x="1084" y="2039"/>
                    <a:pt x="1121" y="2076"/>
                  </a:cubicBezTo>
                  <a:cubicBezTo>
                    <a:pt x="1159" y="2113"/>
                    <a:pt x="1209" y="2131"/>
                    <a:pt x="1272" y="2131"/>
                  </a:cubicBezTo>
                  <a:cubicBezTo>
                    <a:pt x="1338" y="2131"/>
                    <a:pt x="1390" y="2110"/>
                    <a:pt x="1427" y="2067"/>
                  </a:cubicBezTo>
                  <a:cubicBezTo>
                    <a:pt x="1466" y="2024"/>
                    <a:pt x="1485" y="1971"/>
                    <a:pt x="1485" y="1909"/>
                  </a:cubicBezTo>
                  <a:cubicBezTo>
                    <a:pt x="1485" y="1851"/>
                    <a:pt x="1467" y="1805"/>
                    <a:pt x="1429" y="1770"/>
                  </a:cubicBezTo>
                  <a:cubicBezTo>
                    <a:pt x="1392" y="1734"/>
                    <a:pt x="1343" y="1717"/>
                    <a:pt x="1282" y="1717"/>
                  </a:cubicBezTo>
                  <a:cubicBezTo>
                    <a:pt x="1250" y="1717"/>
                    <a:pt x="1219" y="1723"/>
                    <a:pt x="1190" y="1734"/>
                  </a:cubicBezTo>
                  <a:close/>
                  <a:moveTo>
                    <a:pt x="1356" y="1777"/>
                  </a:moveTo>
                  <a:cubicBezTo>
                    <a:pt x="1375" y="1794"/>
                    <a:pt x="1390" y="1817"/>
                    <a:pt x="1401" y="1846"/>
                  </a:cubicBezTo>
                  <a:cubicBezTo>
                    <a:pt x="1412" y="1875"/>
                    <a:pt x="1417" y="1905"/>
                    <a:pt x="1417" y="1935"/>
                  </a:cubicBezTo>
                  <a:cubicBezTo>
                    <a:pt x="1417" y="1988"/>
                    <a:pt x="1405" y="2030"/>
                    <a:pt x="1381" y="2062"/>
                  </a:cubicBezTo>
                  <a:cubicBezTo>
                    <a:pt x="1358" y="2093"/>
                    <a:pt x="1326" y="2109"/>
                    <a:pt x="1286" y="2109"/>
                  </a:cubicBezTo>
                  <a:cubicBezTo>
                    <a:pt x="1242" y="2109"/>
                    <a:pt x="1206" y="2090"/>
                    <a:pt x="1178" y="2052"/>
                  </a:cubicBezTo>
                  <a:cubicBezTo>
                    <a:pt x="1151" y="2014"/>
                    <a:pt x="1137" y="1964"/>
                    <a:pt x="1137" y="1903"/>
                  </a:cubicBezTo>
                  <a:cubicBezTo>
                    <a:pt x="1137" y="1851"/>
                    <a:pt x="1148" y="1811"/>
                    <a:pt x="1170" y="1782"/>
                  </a:cubicBezTo>
                  <a:cubicBezTo>
                    <a:pt x="1192" y="1753"/>
                    <a:pt x="1222" y="1739"/>
                    <a:pt x="1261" y="1739"/>
                  </a:cubicBezTo>
                  <a:cubicBezTo>
                    <a:pt x="1298" y="1739"/>
                    <a:pt x="1330" y="1751"/>
                    <a:pt x="1356" y="1777"/>
                  </a:cubicBezTo>
                  <a:cubicBezTo>
                    <a:pt x="1356" y="1777"/>
                    <a:pt x="1356" y="1777"/>
                    <a:pt x="1356" y="1777"/>
                  </a:cubicBezTo>
                  <a:close/>
                  <a:moveTo>
                    <a:pt x="1793" y="1731"/>
                  </a:moveTo>
                  <a:cubicBezTo>
                    <a:pt x="1793" y="1736"/>
                    <a:pt x="1796" y="1739"/>
                    <a:pt x="1803" y="1740"/>
                  </a:cubicBezTo>
                  <a:cubicBezTo>
                    <a:pt x="1816" y="1742"/>
                    <a:pt x="1816" y="1742"/>
                    <a:pt x="1816" y="1742"/>
                  </a:cubicBezTo>
                  <a:cubicBezTo>
                    <a:pt x="1832" y="1745"/>
                    <a:pt x="1840" y="1752"/>
                    <a:pt x="1840" y="1765"/>
                  </a:cubicBezTo>
                  <a:cubicBezTo>
                    <a:pt x="1840" y="1772"/>
                    <a:pt x="1838" y="1778"/>
                    <a:pt x="1834" y="1785"/>
                  </a:cubicBezTo>
                  <a:cubicBezTo>
                    <a:pt x="1830" y="1791"/>
                    <a:pt x="1820" y="1803"/>
                    <a:pt x="1804" y="1822"/>
                  </a:cubicBezTo>
                  <a:cubicBezTo>
                    <a:pt x="1774" y="1858"/>
                    <a:pt x="1774" y="1858"/>
                    <a:pt x="1774" y="1858"/>
                  </a:cubicBezTo>
                  <a:cubicBezTo>
                    <a:pt x="1761" y="1874"/>
                    <a:pt x="1761" y="1874"/>
                    <a:pt x="1761" y="1874"/>
                  </a:cubicBezTo>
                  <a:cubicBezTo>
                    <a:pt x="1757" y="1877"/>
                    <a:pt x="1755" y="1879"/>
                    <a:pt x="1753" y="1879"/>
                  </a:cubicBezTo>
                  <a:cubicBezTo>
                    <a:pt x="1750" y="1879"/>
                    <a:pt x="1745" y="1875"/>
                    <a:pt x="1739" y="1866"/>
                  </a:cubicBezTo>
                  <a:cubicBezTo>
                    <a:pt x="1718" y="1836"/>
                    <a:pt x="1718" y="1836"/>
                    <a:pt x="1718" y="1836"/>
                  </a:cubicBezTo>
                  <a:cubicBezTo>
                    <a:pt x="1698" y="1808"/>
                    <a:pt x="1698" y="1808"/>
                    <a:pt x="1698" y="1808"/>
                  </a:cubicBezTo>
                  <a:cubicBezTo>
                    <a:pt x="1684" y="1787"/>
                    <a:pt x="1677" y="1771"/>
                    <a:pt x="1676" y="1760"/>
                  </a:cubicBezTo>
                  <a:cubicBezTo>
                    <a:pt x="1676" y="1755"/>
                    <a:pt x="1678" y="1750"/>
                    <a:pt x="1683" y="1746"/>
                  </a:cubicBezTo>
                  <a:cubicBezTo>
                    <a:pt x="1687" y="1742"/>
                    <a:pt x="1693" y="1739"/>
                    <a:pt x="1700" y="1738"/>
                  </a:cubicBezTo>
                  <a:cubicBezTo>
                    <a:pt x="1707" y="1738"/>
                    <a:pt x="1710" y="1734"/>
                    <a:pt x="1710" y="1729"/>
                  </a:cubicBezTo>
                  <a:cubicBezTo>
                    <a:pt x="1710" y="1724"/>
                    <a:pt x="1707" y="1721"/>
                    <a:pt x="1701" y="1721"/>
                  </a:cubicBezTo>
                  <a:cubicBezTo>
                    <a:pt x="1697" y="1721"/>
                    <a:pt x="1691" y="1722"/>
                    <a:pt x="1683" y="1723"/>
                  </a:cubicBezTo>
                  <a:cubicBezTo>
                    <a:pt x="1656" y="1726"/>
                    <a:pt x="1656" y="1726"/>
                    <a:pt x="1656" y="1726"/>
                  </a:cubicBezTo>
                  <a:cubicBezTo>
                    <a:pt x="1645" y="1727"/>
                    <a:pt x="1632" y="1727"/>
                    <a:pt x="1618" y="1727"/>
                  </a:cubicBezTo>
                  <a:cubicBezTo>
                    <a:pt x="1602" y="1727"/>
                    <a:pt x="1579" y="1726"/>
                    <a:pt x="1547" y="1724"/>
                  </a:cubicBezTo>
                  <a:cubicBezTo>
                    <a:pt x="1540" y="1723"/>
                    <a:pt x="1534" y="1723"/>
                    <a:pt x="1531" y="1723"/>
                  </a:cubicBezTo>
                  <a:cubicBezTo>
                    <a:pt x="1525" y="1723"/>
                    <a:pt x="1521" y="1726"/>
                    <a:pt x="1521" y="1731"/>
                  </a:cubicBezTo>
                  <a:cubicBezTo>
                    <a:pt x="1521" y="1737"/>
                    <a:pt x="1525" y="1740"/>
                    <a:pt x="1533" y="1741"/>
                  </a:cubicBezTo>
                  <a:cubicBezTo>
                    <a:pt x="1551" y="1745"/>
                    <a:pt x="1566" y="1752"/>
                    <a:pt x="1577" y="1763"/>
                  </a:cubicBezTo>
                  <a:cubicBezTo>
                    <a:pt x="1588" y="1774"/>
                    <a:pt x="1612" y="1805"/>
                    <a:pt x="1648" y="1856"/>
                  </a:cubicBezTo>
                  <a:cubicBezTo>
                    <a:pt x="1661" y="1874"/>
                    <a:pt x="1672" y="1889"/>
                    <a:pt x="1682" y="1901"/>
                  </a:cubicBezTo>
                  <a:cubicBezTo>
                    <a:pt x="1696" y="1920"/>
                    <a:pt x="1704" y="1932"/>
                    <a:pt x="1704" y="1936"/>
                  </a:cubicBezTo>
                  <a:cubicBezTo>
                    <a:pt x="1704" y="1940"/>
                    <a:pt x="1696" y="1950"/>
                    <a:pt x="1682" y="1965"/>
                  </a:cubicBezTo>
                  <a:cubicBezTo>
                    <a:pt x="1672" y="1975"/>
                    <a:pt x="1657" y="1994"/>
                    <a:pt x="1634" y="2021"/>
                  </a:cubicBezTo>
                  <a:cubicBezTo>
                    <a:pt x="1609" y="2052"/>
                    <a:pt x="1588" y="2073"/>
                    <a:pt x="1573" y="2086"/>
                  </a:cubicBezTo>
                  <a:cubicBezTo>
                    <a:pt x="1558" y="2098"/>
                    <a:pt x="1543" y="2106"/>
                    <a:pt x="1528" y="2109"/>
                  </a:cubicBezTo>
                  <a:cubicBezTo>
                    <a:pt x="1523" y="2110"/>
                    <a:pt x="1520" y="2113"/>
                    <a:pt x="1521" y="2117"/>
                  </a:cubicBezTo>
                  <a:cubicBezTo>
                    <a:pt x="1521" y="2119"/>
                    <a:pt x="1522" y="2121"/>
                    <a:pt x="1523" y="2122"/>
                  </a:cubicBezTo>
                  <a:cubicBezTo>
                    <a:pt x="1531" y="2123"/>
                    <a:pt x="1531" y="2123"/>
                    <a:pt x="1531" y="2123"/>
                  </a:cubicBezTo>
                  <a:cubicBezTo>
                    <a:pt x="1544" y="2123"/>
                    <a:pt x="1544" y="2123"/>
                    <a:pt x="1544" y="2123"/>
                  </a:cubicBezTo>
                  <a:cubicBezTo>
                    <a:pt x="1570" y="2122"/>
                    <a:pt x="1570" y="2122"/>
                    <a:pt x="1570" y="2122"/>
                  </a:cubicBezTo>
                  <a:cubicBezTo>
                    <a:pt x="1581" y="2121"/>
                    <a:pt x="1590" y="2121"/>
                    <a:pt x="1597" y="2121"/>
                  </a:cubicBezTo>
                  <a:cubicBezTo>
                    <a:pt x="1621" y="2121"/>
                    <a:pt x="1644" y="2122"/>
                    <a:pt x="1668" y="2124"/>
                  </a:cubicBezTo>
                  <a:cubicBezTo>
                    <a:pt x="1673" y="2125"/>
                    <a:pt x="1677" y="2125"/>
                    <a:pt x="1679" y="2125"/>
                  </a:cubicBezTo>
                  <a:cubicBezTo>
                    <a:pt x="1683" y="2125"/>
                    <a:pt x="1685" y="2123"/>
                    <a:pt x="1685" y="2118"/>
                  </a:cubicBezTo>
                  <a:cubicBezTo>
                    <a:pt x="1685" y="2113"/>
                    <a:pt x="1682" y="2110"/>
                    <a:pt x="1675" y="2110"/>
                  </a:cubicBezTo>
                  <a:cubicBezTo>
                    <a:pt x="1645" y="2107"/>
                    <a:pt x="1630" y="2098"/>
                    <a:pt x="1630" y="2082"/>
                  </a:cubicBezTo>
                  <a:cubicBezTo>
                    <a:pt x="1630" y="2068"/>
                    <a:pt x="1652" y="2035"/>
                    <a:pt x="1696" y="1985"/>
                  </a:cubicBezTo>
                  <a:cubicBezTo>
                    <a:pt x="1703" y="1977"/>
                    <a:pt x="1709" y="1970"/>
                    <a:pt x="1714" y="1964"/>
                  </a:cubicBezTo>
                  <a:cubicBezTo>
                    <a:pt x="1718" y="1961"/>
                    <a:pt x="1720" y="1959"/>
                    <a:pt x="1721" y="1959"/>
                  </a:cubicBezTo>
                  <a:cubicBezTo>
                    <a:pt x="1723" y="1959"/>
                    <a:pt x="1725" y="1961"/>
                    <a:pt x="1727" y="1964"/>
                  </a:cubicBezTo>
                  <a:cubicBezTo>
                    <a:pt x="1742" y="1983"/>
                    <a:pt x="1742" y="1983"/>
                    <a:pt x="1742" y="1983"/>
                  </a:cubicBezTo>
                  <a:cubicBezTo>
                    <a:pt x="1767" y="2015"/>
                    <a:pt x="1784" y="2039"/>
                    <a:pt x="1793" y="2054"/>
                  </a:cubicBezTo>
                  <a:cubicBezTo>
                    <a:pt x="1803" y="2069"/>
                    <a:pt x="1808" y="2079"/>
                    <a:pt x="1808" y="2086"/>
                  </a:cubicBezTo>
                  <a:cubicBezTo>
                    <a:pt x="1808" y="2100"/>
                    <a:pt x="1800" y="2107"/>
                    <a:pt x="1784" y="2108"/>
                  </a:cubicBezTo>
                  <a:cubicBezTo>
                    <a:pt x="1777" y="2109"/>
                    <a:pt x="1773" y="2112"/>
                    <a:pt x="1773" y="2117"/>
                  </a:cubicBezTo>
                  <a:cubicBezTo>
                    <a:pt x="1773" y="2122"/>
                    <a:pt x="1777" y="2125"/>
                    <a:pt x="1783" y="2125"/>
                  </a:cubicBezTo>
                  <a:cubicBezTo>
                    <a:pt x="1788" y="2125"/>
                    <a:pt x="1796" y="2124"/>
                    <a:pt x="1807" y="2124"/>
                  </a:cubicBezTo>
                  <a:cubicBezTo>
                    <a:pt x="1839" y="2122"/>
                    <a:pt x="1839" y="2122"/>
                    <a:pt x="1839" y="2122"/>
                  </a:cubicBezTo>
                  <a:cubicBezTo>
                    <a:pt x="1847" y="2121"/>
                    <a:pt x="1856" y="2121"/>
                    <a:pt x="1864" y="2121"/>
                  </a:cubicBezTo>
                  <a:cubicBezTo>
                    <a:pt x="1877" y="2121"/>
                    <a:pt x="1893" y="2121"/>
                    <a:pt x="1910" y="2123"/>
                  </a:cubicBezTo>
                  <a:cubicBezTo>
                    <a:pt x="1947" y="2126"/>
                    <a:pt x="1947" y="2126"/>
                    <a:pt x="1947" y="2126"/>
                  </a:cubicBezTo>
                  <a:cubicBezTo>
                    <a:pt x="1953" y="2126"/>
                    <a:pt x="1957" y="2126"/>
                    <a:pt x="1960" y="2126"/>
                  </a:cubicBezTo>
                  <a:cubicBezTo>
                    <a:pt x="1967" y="2126"/>
                    <a:pt x="1970" y="2124"/>
                    <a:pt x="1970" y="2118"/>
                  </a:cubicBezTo>
                  <a:cubicBezTo>
                    <a:pt x="1970" y="2112"/>
                    <a:pt x="1967" y="2109"/>
                    <a:pt x="1960" y="2109"/>
                  </a:cubicBezTo>
                  <a:cubicBezTo>
                    <a:pt x="1939" y="2107"/>
                    <a:pt x="1921" y="2099"/>
                    <a:pt x="1907" y="2085"/>
                  </a:cubicBezTo>
                  <a:cubicBezTo>
                    <a:pt x="1884" y="2063"/>
                    <a:pt x="1857" y="2029"/>
                    <a:pt x="1825" y="1983"/>
                  </a:cubicBezTo>
                  <a:cubicBezTo>
                    <a:pt x="1805" y="1954"/>
                    <a:pt x="1792" y="1936"/>
                    <a:pt x="1787" y="1930"/>
                  </a:cubicBezTo>
                  <a:cubicBezTo>
                    <a:pt x="1776" y="1915"/>
                    <a:pt x="1770" y="1906"/>
                    <a:pt x="1770" y="1903"/>
                  </a:cubicBezTo>
                  <a:cubicBezTo>
                    <a:pt x="1770" y="1899"/>
                    <a:pt x="1774" y="1893"/>
                    <a:pt x="1783" y="1884"/>
                  </a:cubicBezTo>
                  <a:cubicBezTo>
                    <a:pt x="1785" y="1881"/>
                    <a:pt x="1798" y="1866"/>
                    <a:pt x="1821" y="1838"/>
                  </a:cubicBezTo>
                  <a:cubicBezTo>
                    <a:pt x="1853" y="1801"/>
                    <a:pt x="1881" y="1772"/>
                    <a:pt x="1906" y="1753"/>
                  </a:cubicBezTo>
                  <a:cubicBezTo>
                    <a:pt x="1914" y="1746"/>
                    <a:pt x="1927" y="1741"/>
                    <a:pt x="1944" y="1738"/>
                  </a:cubicBezTo>
                  <a:cubicBezTo>
                    <a:pt x="1951" y="1737"/>
                    <a:pt x="1954" y="1734"/>
                    <a:pt x="1954" y="1729"/>
                  </a:cubicBezTo>
                  <a:cubicBezTo>
                    <a:pt x="1954" y="1724"/>
                    <a:pt x="1951" y="1721"/>
                    <a:pt x="1946" y="1721"/>
                  </a:cubicBezTo>
                  <a:cubicBezTo>
                    <a:pt x="1941" y="1721"/>
                    <a:pt x="1935" y="1722"/>
                    <a:pt x="1928" y="1722"/>
                  </a:cubicBezTo>
                  <a:cubicBezTo>
                    <a:pt x="1892" y="1725"/>
                    <a:pt x="1892" y="1725"/>
                    <a:pt x="1892" y="1725"/>
                  </a:cubicBezTo>
                  <a:cubicBezTo>
                    <a:pt x="1883" y="1726"/>
                    <a:pt x="1874" y="1726"/>
                    <a:pt x="1865" y="1726"/>
                  </a:cubicBezTo>
                  <a:cubicBezTo>
                    <a:pt x="1849" y="1726"/>
                    <a:pt x="1832" y="1725"/>
                    <a:pt x="1814" y="1724"/>
                  </a:cubicBezTo>
                  <a:cubicBezTo>
                    <a:pt x="1809" y="1723"/>
                    <a:pt x="1806" y="1723"/>
                    <a:pt x="1803" y="1723"/>
                  </a:cubicBezTo>
                  <a:cubicBezTo>
                    <a:pt x="1797" y="1723"/>
                    <a:pt x="1794" y="1726"/>
                    <a:pt x="1793" y="1731"/>
                  </a:cubicBezTo>
                  <a:cubicBezTo>
                    <a:pt x="1793" y="1731"/>
                    <a:pt x="1793" y="1731"/>
                    <a:pt x="1793" y="1731"/>
                  </a:cubicBezTo>
                  <a:close/>
                  <a:moveTo>
                    <a:pt x="2158" y="1765"/>
                  </a:moveTo>
                  <a:cubicBezTo>
                    <a:pt x="2158" y="1750"/>
                    <a:pt x="2165" y="1742"/>
                    <a:pt x="2179" y="1739"/>
                  </a:cubicBezTo>
                  <a:cubicBezTo>
                    <a:pt x="2188" y="1738"/>
                    <a:pt x="2192" y="1735"/>
                    <a:pt x="2192" y="1730"/>
                  </a:cubicBezTo>
                  <a:cubicBezTo>
                    <a:pt x="2192" y="1725"/>
                    <a:pt x="2189" y="1722"/>
                    <a:pt x="2184" y="1722"/>
                  </a:cubicBezTo>
                  <a:cubicBezTo>
                    <a:pt x="2180" y="1722"/>
                    <a:pt x="2171" y="1723"/>
                    <a:pt x="2158" y="1723"/>
                  </a:cubicBezTo>
                  <a:cubicBezTo>
                    <a:pt x="2128" y="1725"/>
                    <a:pt x="2128" y="1725"/>
                    <a:pt x="2128" y="1725"/>
                  </a:cubicBezTo>
                  <a:cubicBezTo>
                    <a:pt x="2079" y="1723"/>
                    <a:pt x="2079" y="1723"/>
                    <a:pt x="2079" y="1723"/>
                  </a:cubicBezTo>
                  <a:cubicBezTo>
                    <a:pt x="2066" y="1723"/>
                    <a:pt x="2054" y="1723"/>
                    <a:pt x="2044" y="1722"/>
                  </a:cubicBezTo>
                  <a:cubicBezTo>
                    <a:pt x="2040" y="1721"/>
                    <a:pt x="2037" y="1721"/>
                    <a:pt x="2035" y="1721"/>
                  </a:cubicBezTo>
                  <a:cubicBezTo>
                    <a:pt x="2030" y="1721"/>
                    <a:pt x="2027" y="1724"/>
                    <a:pt x="2027" y="1729"/>
                  </a:cubicBezTo>
                  <a:cubicBezTo>
                    <a:pt x="2027" y="1734"/>
                    <a:pt x="2031" y="1737"/>
                    <a:pt x="2039" y="1739"/>
                  </a:cubicBezTo>
                  <a:cubicBezTo>
                    <a:pt x="2052" y="1742"/>
                    <a:pt x="2063" y="1749"/>
                    <a:pt x="2071" y="1760"/>
                  </a:cubicBezTo>
                  <a:cubicBezTo>
                    <a:pt x="2079" y="1772"/>
                    <a:pt x="2090" y="1796"/>
                    <a:pt x="2103" y="1831"/>
                  </a:cubicBezTo>
                  <a:cubicBezTo>
                    <a:pt x="2114" y="1862"/>
                    <a:pt x="2128" y="1896"/>
                    <a:pt x="2145" y="1935"/>
                  </a:cubicBezTo>
                  <a:cubicBezTo>
                    <a:pt x="2214" y="2091"/>
                    <a:pt x="2214" y="2091"/>
                    <a:pt x="2214" y="2091"/>
                  </a:cubicBezTo>
                  <a:cubicBezTo>
                    <a:pt x="2222" y="2109"/>
                    <a:pt x="2222" y="2109"/>
                    <a:pt x="2222" y="2109"/>
                  </a:cubicBezTo>
                  <a:cubicBezTo>
                    <a:pt x="2228" y="2124"/>
                    <a:pt x="2228" y="2124"/>
                    <a:pt x="2228" y="2124"/>
                  </a:cubicBezTo>
                  <a:cubicBezTo>
                    <a:pt x="2231" y="2129"/>
                    <a:pt x="2234" y="2131"/>
                    <a:pt x="2237" y="2131"/>
                  </a:cubicBezTo>
                  <a:cubicBezTo>
                    <a:pt x="2243" y="2131"/>
                    <a:pt x="2247" y="2127"/>
                    <a:pt x="2251" y="2118"/>
                  </a:cubicBezTo>
                  <a:cubicBezTo>
                    <a:pt x="2252" y="2115"/>
                    <a:pt x="2258" y="2102"/>
                    <a:pt x="2269" y="2081"/>
                  </a:cubicBezTo>
                  <a:cubicBezTo>
                    <a:pt x="2270" y="2078"/>
                    <a:pt x="2279" y="2059"/>
                    <a:pt x="2295" y="2023"/>
                  </a:cubicBezTo>
                  <a:cubicBezTo>
                    <a:pt x="2345" y="1913"/>
                    <a:pt x="2345" y="1913"/>
                    <a:pt x="2345" y="1913"/>
                  </a:cubicBezTo>
                  <a:cubicBezTo>
                    <a:pt x="2388" y="1813"/>
                    <a:pt x="2388" y="1813"/>
                    <a:pt x="2388" y="1813"/>
                  </a:cubicBezTo>
                  <a:cubicBezTo>
                    <a:pt x="2402" y="1783"/>
                    <a:pt x="2412" y="1763"/>
                    <a:pt x="2419" y="1754"/>
                  </a:cubicBezTo>
                  <a:cubicBezTo>
                    <a:pt x="2426" y="1744"/>
                    <a:pt x="2435" y="1739"/>
                    <a:pt x="2446" y="1737"/>
                  </a:cubicBezTo>
                  <a:cubicBezTo>
                    <a:pt x="2452" y="1735"/>
                    <a:pt x="2455" y="1733"/>
                    <a:pt x="2455" y="1728"/>
                  </a:cubicBezTo>
                  <a:cubicBezTo>
                    <a:pt x="2455" y="1723"/>
                    <a:pt x="2453" y="1721"/>
                    <a:pt x="2450" y="1721"/>
                  </a:cubicBezTo>
                  <a:cubicBezTo>
                    <a:pt x="2447" y="1721"/>
                    <a:pt x="2443" y="1721"/>
                    <a:pt x="2438" y="1722"/>
                  </a:cubicBezTo>
                  <a:cubicBezTo>
                    <a:pt x="2425" y="1724"/>
                    <a:pt x="2410" y="1725"/>
                    <a:pt x="2392" y="1725"/>
                  </a:cubicBezTo>
                  <a:cubicBezTo>
                    <a:pt x="2387" y="1725"/>
                    <a:pt x="2377" y="1725"/>
                    <a:pt x="2363" y="1724"/>
                  </a:cubicBezTo>
                  <a:cubicBezTo>
                    <a:pt x="2332" y="1722"/>
                    <a:pt x="2332" y="1722"/>
                    <a:pt x="2332" y="1722"/>
                  </a:cubicBezTo>
                  <a:cubicBezTo>
                    <a:pt x="2324" y="1722"/>
                    <a:pt x="2319" y="1722"/>
                    <a:pt x="2316" y="1722"/>
                  </a:cubicBezTo>
                  <a:cubicBezTo>
                    <a:pt x="2311" y="1722"/>
                    <a:pt x="2309" y="1724"/>
                    <a:pt x="2309" y="1729"/>
                  </a:cubicBezTo>
                  <a:cubicBezTo>
                    <a:pt x="2309" y="1733"/>
                    <a:pt x="2312" y="1736"/>
                    <a:pt x="2319" y="1737"/>
                  </a:cubicBezTo>
                  <a:cubicBezTo>
                    <a:pt x="2335" y="1739"/>
                    <a:pt x="2347" y="1744"/>
                    <a:pt x="2355" y="1752"/>
                  </a:cubicBezTo>
                  <a:cubicBezTo>
                    <a:pt x="2364" y="1759"/>
                    <a:pt x="2368" y="1769"/>
                    <a:pt x="2368" y="1781"/>
                  </a:cubicBezTo>
                  <a:cubicBezTo>
                    <a:pt x="2368" y="1802"/>
                    <a:pt x="2357" y="1837"/>
                    <a:pt x="2336" y="1885"/>
                  </a:cubicBezTo>
                  <a:cubicBezTo>
                    <a:pt x="2270" y="2030"/>
                    <a:pt x="2270" y="2030"/>
                    <a:pt x="2270" y="2030"/>
                  </a:cubicBezTo>
                  <a:cubicBezTo>
                    <a:pt x="2267" y="2036"/>
                    <a:pt x="2265" y="2039"/>
                    <a:pt x="2263" y="2038"/>
                  </a:cubicBezTo>
                  <a:cubicBezTo>
                    <a:pt x="2260" y="2038"/>
                    <a:pt x="2258" y="2035"/>
                    <a:pt x="2255" y="2028"/>
                  </a:cubicBezTo>
                  <a:cubicBezTo>
                    <a:pt x="2190" y="1868"/>
                    <a:pt x="2190" y="1868"/>
                    <a:pt x="2190" y="1868"/>
                  </a:cubicBezTo>
                  <a:cubicBezTo>
                    <a:pt x="2168" y="1817"/>
                    <a:pt x="2158" y="1782"/>
                    <a:pt x="2158" y="1765"/>
                  </a:cubicBezTo>
                  <a:cubicBezTo>
                    <a:pt x="2158" y="1765"/>
                    <a:pt x="2158" y="1765"/>
                    <a:pt x="2158" y="1765"/>
                  </a:cubicBezTo>
                  <a:close/>
                  <a:moveTo>
                    <a:pt x="2655" y="1785"/>
                  </a:moveTo>
                  <a:cubicBezTo>
                    <a:pt x="2655" y="1768"/>
                    <a:pt x="2657" y="1757"/>
                    <a:pt x="2661" y="1751"/>
                  </a:cubicBezTo>
                  <a:cubicBezTo>
                    <a:pt x="2665" y="1746"/>
                    <a:pt x="2674" y="1742"/>
                    <a:pt x="2688" y="1740"/>
                  </a:cubicBezTo>
                  <a:cubicBezTo>
                    <a:pt x="2692" y="1739"/>
                    <a:pt x="2694" y="1738"/>
                    <a:pt x="2695" y="1737"/>
                  </a:cubicBezTo>
                  <a:cubicBezTo>
                    <a:pt x="2696" y="1736"/>
                    <a:pt x="2697" y="1734"/>
                    <a:pt x="2697" y="1730"/>
                  </a:cubicBezTo>
                  <a:cubicBezTo>
                    <a:pt x="2697" y="1725"/>
                    <a:pt x="2693" y="1723"/>
                    <a:pt x="2687" y="1723"/>
                  </a:cubicBezTo>
                  <a:cubicBezTo>
                    <a:pt x="2676" y="1723"/>
                    <a:pt x="2661" y="1724"/>
                    <a:pt x="2641" y="1725"/>
                  </a:cubicBezTo>
                  <a:cubicBezTo>
                    <a:pt x="2620" y="1727"/>
                    <a:pt x="2620" y="1727"/>
                    <a:pt x="2620" y="1727"/>
                  </a:cubicBezTo>
                  <a:cubicBezTo>
                    <a:pt x="2604" y="1728"/>
                    <a:pt x="2590" y="1729"/>
                    <a:pt x="2579" y="1729"/>
                  </a:cubicBezTo>
                  <a:cubicBezTo>
                    <a:pt x="2563" y="1729"/>
                    <a:pt x="2551" y="1728"/>
                    <a:pt x="2544" y="1726"/>
                  </a:cubicBezTo>
                  <a:cubicBezTo>
                    <a:pt x="2537" y="1725"/>
                    <a:pt x="2532" y="1724"/>
                    <a:pt x="2528" y="1724"/>
                  </a:cubicBezTo>
                  <a:cubicBezTo>
                    <a:pt x="2523" y="1724"/>
                    <a:pt x="2521" y="1727"/>
                    <a:pt x="2521" y="1732"/>
                  </a:cubicBezTo>
                  <a:cubicBezTo>
                    <a:pt x="2521" y="1736"/>
                    <a:pt x="2523" y="1738"/>
                    <a:pt x="2525" y="1740"/>
                  </a:cubicBezTo>
                  <a:cubicBezTo>
                    <a:pt x="2528" y="1741"/>
                    <a:pt x="2535" y="1743"/>
                    <a:pt x="2544" y="1744"/>
                  </a:cubicBezTo>
                  <a:cubicBezTo>
                    <a:pt x="2561" y="1747"/>
                    <a:pt x="2572" y="1752"/>
                    <a:pt x="2579" y="1759"/>
                  </a:cubicBezTo>
                  <a:cubicBezTo>
                    <a:pt x="2585" y="1767"/>
                    <a:pt x="2588" y="1780"/>
                    <a:pt x="2588" y="1797"/>
                  </a:cubicBezTo>
                  <a:cubicBezTo>
                    <a:pt x="2588" y="2029"/>
                    <a:pt x="2588" y="2029"/>
                    <a:pt x="2588" y="2029"/>
                  </a:cubicBezTo>
                  <a:cubicBezTo>
                    <a:pt x="2588" y="2055"/>
                    <a:pt x="2588" y="2055"/>
                    <a:pt x="2588" y="2055"/>
                  </a:cubicBezTo>
                  <a:cubicBezTo>
                    <a:pt x="2588" y="2072"/>
                    <a:pt x="2585" y="2084"/>
                    <a:pt x="2581" y="2092"/>
                  </a:cubicBezTo>
                  <a:cubicBezTo>
                    <a:pt x="2576" y="2099"/>
                    <a:pt x="2567" y="2105"/>
                    <a:pt x="2553" y="2110"/>
                  </a:cubicBezTo>
                  <a:cubicBezTo>
                    <a:pt x="2544" y="2117"/>
                    <a:pt x="2544" y="2117"/>
                    <a:pt x="2544" y="2117"/>
                  </a:cubicBezTo>
                  <a:cubicBezTo>
                    <a:pt x="2545" y="2119"/>
                    <a:pt x="2545" y="2119"/>
                    <a:pt x="2545" y="2119"/>
                  </a:cubicBezTo>
                  <a:cubicBezTo>
                    <a:pt x="2546" y="2123"/>
                    <a:pt x="2549" y="2125"/>
                    <a:pt x="2553" y="2125"/>
                  </a:cubicBezTo>
                  <a:cubicBezTo>
                    <a:pt x="2557" y="2125"/>
                    <a:pt x="2564" y="2125"/>
                    <a:pt x="2574" y="2123"/>
                  </a:cubicBezTo>
                  <a:cubicBezTo>
                    <a:pt x="2585" y="2121"/>
                    <a:pt x="2601" y="2120"/>
                    <a:pt x="2620" y="2120"/>
                  </a:cubicBezTo>
                  <a:cubicBezTo>
                    <a:pt x="2636" y="2120"/>
                    <a:pt x="2657" y="2121"/>
                    <a:pt x="2682" y="2124"/>
                  </a:cubicBezTo>
                  <a:cubicBezTo>
                    <a:pt x="2692" y="2125"/>
                    <a:pt x="2700" y="2125"/>
                    <a:pt x="2705" y="2125"/>
                  </a:cubicBezTo>
                  <a:cubicBezTo>
                    <a:pt x="2718" y="2125"/>
                    <a:pt x="2724" y="2123"/>
                    <a:pt x="2724" y="2117"/>
                  </a:cubicBezTo>
                  <a:cubicBezTo>
                    <a:pt x="2724" y="2111"/>
                    <a:pt x="2719" y="2108"/>
                    <a:pt x="2710" y="2108"/>
                  </a:cubicBezTo>
                  <a:cubicBezTo>
                    <a:pt x="2695" y="2108"/>
                    <a:pt x="2683" y="2104"/>
                    <a:pt x="2674" y="2096"/>
                  </a:cubicBezTo>
                  <a:cubicBezTo>
                    <a:pt x="2665" y="2088"/>
                    <a:pt x="2660" y="2077"/>
                    <a:pt x="2657" y="2062"/>
                  </a:cubicBezTo>
                  <a:cubicBezTo>
                    <a:pt x="2655" y="2033"/>
                    <a:pt x="2655" y="2033"/>
                    <a:pt x="2655" y="2033"/>
                  </a:cubicBezTo>
                  <a:cubicBezTo>
                    <a:pt x="2655" y="1785"/>
                    <a:pt x="2655" y="1785"/>
                    <a:pt x="2655" y="1785"/>
                  </a:cubicBezTo>
                  <a:close/>
                  <a:moveTo>
                    <a:pt x="2940" y="1779"/>
                  </a:moveTo>
                  <a:cubicBezTo>
                    <a:pt x="2940" y="1754"/>
                    <a:pt x="2950" y="1740"/>
                    <a:pt x="2969" y="1739"/>
                  </a:cubicBezTo>
                  <a:cubicBezTo>
                    <a:pt x="2978" y="1739"/>
                    <a:pt x="2982" y="1736"/>
                    <a:pt x="2982" y="1731"/>
                  </a:cubicBezTo>
                  <a:cubicBezTo>
                    <a:pt x="2982" y="1726"/>
                    <a:pt x="2976" y="1723"/>
                    <a:pt x="2964" y="1723"/>
                  </a:cubicBezTo>
                  <a:cubicBezTo>
                    <a:pt x="2949" y="1723"/>
                    <a:pt x="2933" y="1724"/>
                    <a:pt x="2918" y="1725"/>
                  </a:cubicBezTo>
                  <a:cubicBezTo>
                    <a:pt x="2898" y="1728"/>
                    <a:pt x="2883" y="1729"/>
                    <a:pt x="2873" y="1729"/>
                  </a:cubicBezTo>
                  <a:cubicBezTo>
                    <a:pt x="2867" y="1729"/>
                    <a:pt x="2859" y="1728"/>
                    <a:pt x="2847" y="1727"/>
                  </a:cubicBezTo>
                  <a:cubicBezTo>
                    <a:pt x="2834" y="1726"/>
                    <a:pt x="2834" y="1726"/>
                    <a:pt x="2834" y="1726"/>
                  </a:cubicBezTo>
                  <a:cubicBezTo>
                    <a:pt x="2829" y="1726"/>
                    <a:pt x="2826" y="1725"/>
                    <a:pt x="2823" y="1725"/>
                  </a:cubicBezTo>
                  <a:cubicBezTo>
                    <a:pt x="2819" y="1724"/>
                    <a:pt x="2816" y="1724"/>
                    <a:pt x="2814" y="1724"/>
                  </a:cubicBezTo>
                  <a:cubicBezTo>
                    <a:pt x="2809" y="1724"/>
                    <a:pt x="2806" y="1727"/>
                    <a:pt x="2806" y="1733"/>
                  </a:cubicBezTo>
                  <a:cubicBezTo>
                    <a:pt x="2806" y="1738"/>
                    <a:pt x="2809" y="1741"/>
                    <a:pt x="2817" y="1742"/>
                  </a:cubicBezTo>
                  <a:cubicBezTo>
                    <a:pt x="2834" y="1745"/>
                    <a:pt x="2834" y="1745"/>
                    <a:pt x="2834" y="1745"/>
                  </a:cubicBezTo>
                  <a:cubicBezTo>
                    <a:pt x="2860" y="1749"/>
                    <a:pt x="2873" y="1766"/>
                    <a:pt x="2873" y="1797"/>
                  </a:cubicBezTo>
                  <a:cubicBezTo>
                    <a:pt x="2873" y="2041"/>
                    <a:pt x="2873" y="2041"/>
                    <a:pt x="2873" y="2041"/>
                  </a:cubicBezTo>
                  <a:cubicBezTo>
                    <a:pt x="2873" y="2063"/>
                    <a:pt x="2871" y="2080"/>
                    <a:pt x="2866" y="2090"/>
                  </a:cubicBezTo>
                  <a:cubicBezTo>
                    <a:pt x="2861" y="2100"/>
                    <a:pt x="2852" y="2106"/>
                    <a:pt x="2840" y="2110"/>
                  </a:cubicBezTo>
                  <a:cubicBezTo>
                    <a:pt x="2835" y="2111"/>
                    <a:pt x="2832" y="2114"/>
                    <a:pt x="2832" y="2117"/>
                  </a:cubicBezTo>
                  <a:cubicBezTo>
                    <a:pt x="2832" y="2122"/>
                    <a:pt x="2835" y="2125"/>
                    <a:pt x="2841" y="2125"/>
                  </a:cubicBezTo>
                  <a:cubicBezTo>
                    <a:pt x="2844" y="2125"/>
                    <a:pt x="2849" y="2124"/>
                    <a:pt x="2857" y="2124"/>
                  </a:cubicBezTo>
                  <a:cubicBezTo>
                    <a:pt x="2883" y="2121"/>
                    <a:pt x="2907" y="2119"/>
                    <a:pt x="2930" y="2119"/>
                  </a:cubicBezTo>
                  <a:cubicBezTo>
                    <a:pt x="2943" y="2119"/>
                    <a:pt x="2956" y="2119"/>
                    <a:pt x="2966" y="2120"/>
                  </a:cubicBezTo>
                  <a:cubicBezTo>
                    <a:pt x="2998" y="2121"/>
                    <a:pt x="2998" y="2121"/>
                    <a:pt x="2998" y="2121"/>
                  </a:cubicBezTo>
                  <a:cubicBezTo>
                    <a:pt x="3018" y="2123"/>
                    <a:pt x="3029" y="2123"/>
                    <a:pt x="3033" y="2123"/>
                  </a:cubicBezTo>
                  <a:cubicBezTo>
                    <a:pt x="3046" y="2124"/>
                    <a:pt x="3056" y="2125"/>
                    <a:pt x="3061" y="2125"/>
                  </a:cubicBezTo>
                  <a:cubicBezTo>
                    <a:pt x="3085" y="2125"/>
                    <a:pt x="3105" y="2116"/>
                    <a:pt x="3119" y="2099"/>
                  </a:cubicBezTo>
                  <a:cubicBezTo>
                    <a:pt x="3135" y="2080"/>
                    <a:pt x="3143" y="2058"/>
                    <a:pt x="3143" y="2033"/>
                  </a:cubicBezTo>
                  <a:cubicBezTo>
                    <a:pt x="3143" y="2025"/>
                    <a:pt x="3141" y="2021"/>
                    <a:pt x="3138" y="2021"/>
                  </a:cubicBezTo>
                  <a:cubicBezTo>
                    <a:pt x="3135" y="2021"/>
                    <a:pt x="3130" y="2027"/>
                    <a:pt x="3122" y="2039"/>
                  </a:cubicBezTo>
                  <a:cubicBezTo>
                    <a:pt x="3094" y="2078"/>
                    <a:pt x="3047" y="2097"/>
                    <a:pt x="2982" y="2097"/>
                  </a:cubicBezTo>
                  <a:cubicBezTo>
                    <a:pt x="2967" y="2097"/>
                    <a:pt x="2958" y="2096"/>
                    <a:pt x="2953" y="2093"/>
                  </a:cubicBezTo>
                  <a:cubicBezTo>
                    <a:pt x="2944" y="2089"/>
                    <a:pt x="2940" y="2068"/>
                    <a:pt x="2940" y="2032"/>
                  </a:cubicBezTo>
                  <a:cubicBezTo>
                    <a:pt x="2940" y="1779"/>
                    <a:pt x="2940" y="1779"/>
                    <a:pt x="2940" y="1779"/>
                  </a:cubicBezTo>
                  <a:close/>
                  <a:moveTo>
                    <a:pt x="3341" y="1779"/>
                  </a:moveTo>
                  <a:cubicBezTo>
                    <a:pt x="3341" y="1754"/>
                    <a:pt x="3351" y="1740"/>
                    <a:pt x="3371" y="1739"/>
                  </a:cubicBezTo>
                  <a:cubicBezTo>
                    <a:pt x="3379" y="1739"/>
                    <a:pt x="3383" y="1736"/>
                    <a:pt x="3383" y="1731"/>
                  </a:cubicBezTo>
                  <a:cubicBezTo>
                    <a:pt x="3383" y="1726"/>
                    <a:pt x="3377" y="1723"/>
                    <a:pt x="3366" y="1723"/>
                  </a:cubicBezTo>
                  <a:cubicBezTo>
                    <a:pt x="3350" y="1723"/>
                    <a:pt x="3334" y="1724"/>
                    <a:pt x="3319" y="1725"/>
                  </a:cubicBezTo>
                  <a:cubicBezTo>
                    <a:pt x="3299" y="1728"/>
                    <a:pt x="3284" y="1729"/>
                    <a:pt x="3274" y="1729"/>
                  </a:cubicBezTo>
                  <a:cubicBezTo>
                    <a:pt x="3269" y="1729"/>
                    <a:pt x="3260" y="1728"/>
                    <a:pt x="3248" y="1727"/>
                  </a:cubicBezTo>
                  <a:cubicBezTo>
                    <a:pt x="3235" y="1726"/>
                    <a:pt x="3235" y="1726"/>
                    <a:pt x="3235" y="1726"/>
                  </a:cubicBezTo>
                  <a:cubicBezTo>
                    <a:pt x="3230" y="1726"/>
                    <a:pt x="3227" y="1725"/>
                    <a:pt x="3224" y="1725"/>
                  </a:cubicBezTo>
                  <a:cubicBezTo>
                    <a:pt x="3220" y="1724"/>
                    <a:pt x="3217" y="1724"/>
                    <a:pt x="3215" y="1724"/>
                  </a:cubicBezTo>
                  <a:cubicBezTo>
                    <a:pt x="3210" y="1724"/>
                    <a:pt x="3207" y="1727"/>
                    <a:pt x="3207" y="1733"/>
                  </a:cubicBezTo>
                  <a:cubicBezTo>
                    <a:pt x="3207" y="1738"/>
                    <a:pt x="3210" y="1741"/>
                    <a:pt x="3218" y="1742"/>
                  </a:cubicBezTo>
                  <a:cubicBezTo>
                    <a:pt x="3235" y="1745"/>
                    <a:pt x="3235" y="1745"/>
                    <a:pt x="3235" y="1745"/>
                  </a:cubicBezTo>
                  <a:cubicBezTo>
                    <a:pt x="3261" y="1749"/>
                    <a:pt x="3274" y="1766"/>
                    <a:pt x="3274" y="1797"/>
                  </a:cubicBezTo>
                  <a:cubicBezTo>
                    <a:pt x="3274" y="2041"/>
                    <a:pt x="3274" y="2041"/>
                    <a:pt x="3274" y="2041"/>
                  </a:cubicBezTo>
                  <a:cubicBezTo>
                    <a:pt x="3274" y="2063"/>
                    <a:pt x="3272" y="2080"/>
                    <a:pt x="3267" y="2090"/>
                  </a:cubicBezTo>
                  <a:cubicBezTo>
                    <a:pt x="3262" y="2100"/>
                    <a:pt x="3254" y="2106"/>
                    <a:pt x="3241" y="2110"/>
                  </a:cubicBezTo>
                  <a:cubicBezTo>
                    <a:pt x="3236" y="2111"/>
                    <a:pt x="3234" y="2114"/>
                    <a:pt x="3234" y="2117"/>
                  </a:cubicBezTo>
                  <a:cubicBezTo>
                    <a:pt x="3234" y="2122"/>
                    <a:pt x="3236" y="2125"/>
                    <a:pt x="3242" y="2125"/>
                  </a:cubicBezTo>
                  <a:cubicBezTo>
                    <a:pt x="3245" y="2125"/>
                    <a:pt x="3250" y="2124"/>
                    <a:pt x="3258" y="2124"/>
                  </a:cubicBezTo>
                  <a:cubicBezTo>
                    <a:pt x="3284" y="2121"/>
                    <a:pt x="3308" y="2119"/>
                    <a:pt x="3331" y="2119"/>
                  </a:cubicBezTo>
                  <a:cubicBezTo>
                    <a:pt x="3345" y="2119"/>
                    <a:pt x="3357" y="2119"/>
                    <a:pt x="3367" y="2120"/>
                  </a:cubicBezTo>
                  <a:cubicBezTo>
                    <a:pt x="3399" y="2121"/>
                    <a:pt x="3399" y="2121"/>
                    <a:pt x="3399" y="2121"/>
                  </a:cubicBezTo>
                  <a:cubicBezTo>
                    <a:pt x="3419" y="2123"/>
                    <a:pt x="3431" y="2123"/>
                    <a:pt x="3434" y="2123"/>
                  </a:cubicBezTo>
                  <a:cubicBezTo>
                    <a:pt x="3448" y="2124"/>
                    <a:pt x="3457" y="2125"/>
                    <a:pt x="3462" y="2125"/>
                  </a:cubicBezTo>
                  <a:cubicBezTo>
                    <a:pt x="3486" y="2125"/>
                    <a:pt x="3506" y="2116"/>
                    <a:pt x="3520" y="2099"/>
                  </a:cubicBezTo>
                  <a:cubicBezTo>
                    <a:pt x="3536" y="2080"/>
                    <a:pt x="3544" y="2058"/>
                    <a:pt x="3544" y="2033"/>
                  </a:cubicBezTo>
                  <a:cubicBezTo>
                    <a:pt x="3544" y="2025"/>
                    <a:pt x="3542" y="2021"/>
                    <a:pt x="3539" y="2021"/>
                  </a:cubicBezTo>
                  <a:cubicBezTo>
                    <a:pt x="3537" y="2021"/>
                    <a:pt x="3531" y="2027"/>
                    <a:pt x="3523" y="2039"/>
                  </a:cubicBezTo>
                  <a:cubicBezTo>
                    <a:pt x="3495" y="2078"/>
                    <a:pt x="3449" y="2097"/>
                    <a:pt x="3383" y="2097"/>
                  </a:cubicBezTo>
                  <a:cubicBezTo>
                    <a:pt x="3369" y="2097"/>
                    <a:pt x="3359" y="2096"/>
                    <a:pt x="3354" y="2093"/>
                  </a:cubicBezTo>
                  <a:cubicBezTo>
                    <a:pt x="3345" y="2089"/>
                    <a:pt x="3341" y="2068"/>
                    <a:pt x="3341" y="2032"/>
                  </a:cubicBezTo>
                  <a:cubicBezTo>
                    <a:pt x="3341" y="1779"/>
                    <a:pt x="3341" y="1779"/>
                    <a:pt x="3341" y="1779"/>
                  </a:cubicBezTo>
                  <a:close/>
                  <a:moveTo>
                    <a:pt x="3742" y="1780"/>
                  </a:moveTo>
                  <a:cubicBezTo>
                    <a:pt x="3742" y="1763"/>
                    <a:pt x="3747" y="1753"/>
                    <a:pt x="3757" y="1750"/>
                  </a:cubicBezTo>
                  <a:cubicBezTo>
                    <a:pt x="3777" y="1748"/>
                    <a:pt x="3777" y="1748"/>
                    <a:pt x="3777" y="1748"/>
                  </a:cubicBezTo>
                  <a:cubicBezTo>
                    <a:pt x="3813" y="1748"/>
                    <a:pt x="3813" y="1748"/>
                    <a:pt x="3813" y="1748"/>
                  </a:cubicBezTo>
                  <a:cubicBezTo>
                    <a:pt x="3844" y="1748"/>
                    <a:pt x="3867" y="1752"/>
                    <a:pt x="3881" y="1761"/>
                  </a:cubicBezTo>
                  <a:cubicBezTo>
                    <a:pt x="3895" y="1770"/>
                    <a:pt x="3902" y="1784"/>
                    <a:pt x="3902" y="1803"/>
                  </a:cubicBezTo>
                  <a:cubicBezTo>
                    <a:pt x="3902" y="1812"/>
                    <a:pt x="3904" y="1816"/>
                    <a:pt x="3908" y="1816"/>
                  </a:cubicBezTo>
                  <a:cubicBezTo>
                    <a:pt x="3915" y="1815"/>
                    <a:pt x="3919" y="1808"/>
                    <a:pt x="3919" y="1793"/>
                  </a:cubicBezTo>
                  <a:cubicBezTo>
                    <a:pt x="3919" y="1786"/>
                    <a:pt x="3918" y="1774"/>
                    <a:pt x="3917" y="1757"/>
                  </a:cubicBezTo>
                  <a:cubicBezTo>
                    <a:pt x="3915" y="1745"/>
                    <a:pt x="3915" y="1737"/>
                    <a:pt x="3915" y="1733"/>
                  </a:cubicBezTo>
                  <a:cubicBezTo>
                    <a:pt x="3915" y="1726"/>
                    <a:pt x="3912" y="1723"/>
                    <a:pt x="3906" y="1723"/>
                  </a:cubicBezTo>
                  <a:cubicBezTo>
                    <a:pt x="3905" y="1723"/>
                    <a:pt x="3904" y="1723"/>
                    <a:pt x="3902" y="1723"/>
                  </a:cubicBezTo>
                  <a:cubicBezTo>
                    <a:pt x="3888" y="1725"/>
                    <a:pt x="3848" y="1726"/>
                    <a:pt x="3785" y="1726"/>
                  </a:cubicBezTo>
                  <a:cubicBezTo>
                    <a:pt x="3674" y="1725"/>
                    <a:pt x="3674" y="1725"/>
                    <a:pt x="3674" y="1725"/>
                  </a:cubicBezTo>
                  <a:cubicBezTo>
                    <a:pt x="3645" y="1724"/>
                    <a:pt x="3645" y="1724"/>
                    <a:pt x="3645" y="1724"/>
                  </a:cubicBezTo>
                  <a:cubicBezTo>
                    <a:pt x="3639" y="1724"/>
                    <a:pt x="3634" y="1724"/>
                    <a:pt x="3631" y="1723"/>
                  </a:cubicBezTo>
                  <a:cubicBezTo>
                    <a:pt x="3626" y="1723"/>
                    <a:pt x="3623" y="1723"/>
                    <a:pt x="3622" y="1723"/>
                  </a:cubicBezTo>
                  <a:cubicBezTo>
                    <a:pt x="3615" y="1723"/>
                    <a:pt x="3612" y="1725"/>
                    <a:pt x="3612" y="1730"/>
                  </a:cubicBezTo>
                  <a:cubicBezTo>
                    <a:pt x="3612" y="1735"/>
                    <a:pt x="3615" y="1738"/>
                    <a:pt x="3620" y="1738"/>
                  </a:cubicBezTo>
                  <a:cubicBezTo>
                    <a:pt x="3642" y="1741"/>
                    <a:pt x="3657" y="1747"/>
                    <a:pt x="3664" y="1755"/>
                  </a:cubicBezTo>
                  <a:cubicBezTo>
                    <a:pt x="3671" y="1762"/>
                    <a:pt x="3675" y="1777"/>
                    <a:pt x="3675" y="1799"/>
                  </a:cubicBezTo>
                  <a:cubicBezTo>
                    <a:pt x="3675" y="2030"/>
                    <a:pt x="3675" y="2030"/>
                    <a:pt x="3675" y="2030"/>
                  </a:cubicBezTo>
                  <a:cubicBezTo>
                    <a:pt x="3675" y="2047"/>
                    <a:pt x="3674" y="2061"/>
                    <a:pt x="3672" y="2072"/>
                  </a:cubicBezTo>
                  <a:cubicBezTo>
                    <a:pt x="3669" y="2084"/>
                    <a:pt x="3666" y="2092"/>
                    <a:pt x="3662" y="2097"/>
                  </a:cubicBezTo>
                  <a:cubicBezTo>
                    <a:pt x="3658" y="2102"/>
                    <a:pt x="3651" y="2106"/>
                    <a:pt x="3640" y="2111"/>
                  </a:cubicBezTo>
                  <a:cubicBezTo>
                    <a:pt x="3635" y="2112"/>
                    <a:pt x="3633" y="2115"/>
                    <a:pt x="3633" y="2119"/>
                  </a:cubicBezTo>
                  <a:cubicBezTo>
                    <a:pt x="3634" y="2123"/>
                    <a:pt x="3636" y="2125"/>
                    <a:pt x="3641" y="2125"/>
                  </a:cubicBezTo>
                  <a:cubicBezTo>
                    <a:pt x="3644" y="2125"/>
                    <a:pt x="3650" y="2125"/>
                    <a:pt x="3658" y="2124"/>
                  </a:cubicBezTo>
                  <a:cubicBezTo>
                    <a:pt x="3687" y="2123"/>
                    <a:pt x="3709" y="2122"/>
                    <a:pt x="3723" y="2122"/>
                  </a:cubicBezTo>
                  <a:cubicBezTo>
                    <a:pt x="3744" y="2122"/>
                    <a:pt x="3761" y="2122"/>
                    <a:pt x="3773" y="2123"/>
                  </a:cubicBezTo>
                  <a:cubicBezTo>
                    <a:pt x="3807" y="2127"/>
                    <a:pt x="3807" y="2127"/>
                    <a:pt x="3807" y="2127"/>
                  </a:cubicBezTo>
                  <a:cubicBezTo>
                    <a:pt x="3822" y="2128"/>
                    <a:pt x="3836" y="2129"/>
                    <a:pt x="3848" y="2129"/>
                  </a:cubicBezTo>
                  <a:cubicBezTo>
                    <a:pt x="3870" y="2129"/>
                    <a:pt x="3887" y="2126"/>
                    <a:pt x="3899" y="2119"/>
                  </a:cubicBezTo>
                  <a:cubicBezTo>
                    <a:pt x="3912" y="2113"/>
                    <a:pt x="3923" y="2102"/>
                    <a:pt x="3931" y="2087"/>
                  </a:cubicBezTo>
                  <a:cubicBezTo>
                    <a:pt x="3942" y="2069"/>
                    <a:pt x="3947" y="2050"/>
                    <a:pt x="3947" y="2031"/>
                  </a:cubicBezTo>
                  <a:cubicBezTo>
                    <a:pt x="3947" y="2029"/>
                    <a:pt x="3946" y="2026"/>
                    <a:pt x="3944" y="2025"/>
                  </a:cubicBezTo>
                  <a:cubicBezTo>
                    <a:pt x="3943" y="2023"/>
                    <a:pt x="3941" y="2022"/>
                    <a:pt x="3939" y="2023"/>
                  </a:cubicBezTo>
                  <a:cubicBezTo>
                    <a:pt x="3938" y="2023"/>
                    <a:pt x="3937" y="2024"/>
                    <a:pt x="3936" y="2027"/>
                  </a:cubicBezTo>
                  <a:cubicBezTo>
                    <a:pt x="3911" y="2075"/>
                    <a:pt x="3860" y="2099"/>
                    <a:pt x="3781" y="2099"/>
                  </a:cubicBezTo>
                  <a:cubicBezTo>
                    <a:pt x="3771" y="2099"/>
                    <a:pt x="3764" y="2097"/>
                    <a:pt x="3760" y="2094"/>
                  </a:cubicBezTo>
                  <a:cubicBezTo>
                    <a:pt x="3756" y="2091"/>
                    <a:pt x="3752" y="2085"/>
                    <a:pt x="3748" y="2076"/>
                  </a:cubicBezTo>
                  <a:cubicBezTo>
                    <a:pt x="3744" y="2064"/>
                    <a:pt x="3742" y="2045"/>
                    <a:pt x="3742" y="2017"/>
                  </a:cubicBezTo>
                  <a:cubicBezTo>
                    <a:pt x="3742" y="1991"/>
                    <a:pt x="3742" y="1991"/>
                    <a:pt x="3742" y="1991"/>
                  </a:cubicBezTo>
                  <a:cubicBezTo>
                    <a:pt x="3742" y="1970"/>
                    <a:pt x="3743" y="1955"/>
                    <a:pt x="3744" y="1945"/>
                  </a:cubicBezTo>
                  <a:cubicBezTo>
                    <a:pt x="3745" y="1936"/>
                    <a:pt x="3747" y="1931"/>
                    <a:pt x="3751" y="1928"/>
                  </a:cubicBezTo>
                  <a:cubicBezTo>
                    <a:pt x="3754" y="1925"/>
                    <a:pt x="3760" y="1924"/>
                    <a:pt x="3770" y="1924"/>
                  </a:cubicBezTo>
                  <a:cubicBezTo>
                    <a:pt x="3789" y="1924"/>
                    <a:pt x="3789" y="1924"/>
                    <a:pt x="3789" y="1924"/>
                  </a:cubicBezTo>
                  <a:cubicBezTo>
                    <a:pt x="3809" y="1924"/>
                    <a:pt x="3823" y="1924"/>
                    <a:pt x="3830" y="1926"/>
                  </a:cubicBezTo>
                  <a:cubicBezTo>
                    <a:pt x="3838" y="1927"/>
                    <a:pt x="3844" y="1930"/>
                    <a:pt x="3849" y="1935"/>
                  </a:cubicBezTo>
                  <a:cubicBezTo>
                    <a:pt x="3858" y="1943"/>
                    <a:pt x="3864" y="1956"/>
                    <a:pt x="3866" y="1972"/>
                  </a:cubicBezTo>
                  <a:cubicBezTo>
                    <a:pt x="3868" y="1980"/>
                    <a:pt x="3871" y="1984"/>
                    <a:pt x="3875" y="1984"/>
                  </a:cubicBezTo>
                  <a:cubicBezTo>
                    <a:pt x="3878" y="1983"/>
                    <a:pt x="3879" y="1983"/>
                    <a:pt x="3880" y="1981"/>
                  </a:cubicBezTo>
                  <a:cubicBezTo>
                    <a:pt x="3881" y="1980"/>
                    <a:pt x="3881" y="1979"/>
                    <a:pt x="3881" y="1976"/>
                  </a:cubicBezTo>
                  <a:cubicBezTo>
                    <a:pt x="3881" y="1961"/>
                    <a:pt x="3881" y="1961"/>
                    <a:pt x="3881" y="1961"/>
                  </a:cubicBezTo>
                  <a:cubicBezTo>
                    <a:pt x="3881" y="1950"/>
                    <a:pt x="3880" y="1937"/>
                    <a:pt x="3879" y="1922"/>
                  </a:cubicBezTo>
                  <a:cubicBezTo>
                    <a:pt x="3877" y="1899"/>
                    <a:pt x="3876" y="1884"/>
                    <a:pt x="3876" y="1878"/>
                  </a:cubicBezTo>
                  <a:cubicBezTo>
                    <a:pt x="3876" y="1875"/>
                    <a:pt x="3877" y="1870"/>
                    <a:pt x="3877" y="1865"/>
                  </a:cubicBezTo>
                  <a:cubicBezTo>
                    <a:pt x="3878" y="1858"/>
                    <a:pt x="3878" y="1854"/>
                    <a:pt x="3878" y="1852"/>
                  </a:cubicBezTo>
                  <a:cubicBezTo>
                    <a:pt x="3878" y="1847"/>
                    <a:pt x="3876" y="1844"/>
                    <a:pt x="3871" y="1844"/>
                  </a:cubicBezTo>
                  <a:cubicBezTo>
                    <a:pt x="3867" y="1845"/>
                    <a:pt x="3864" y="1846"/>
                    <a:pt x="3863" y="1850"/>
                  </a:cubicBezTo>
                  <a:cubicBezTo>
                    <a:pt x="3856" y="1864"/>
                    <a:pt x="3856" y="1864"/>
                    <a:pt x="3856" y="1864"/>
                  </a:cubicBezTo>
                  <a:cubicBezTo>
                    <a:pt x="3845" y="1885"/>
                    <a:pt x="3831" y="1896"/>
                    <a:pt x="3811" y="1896"/>
                  </a:cubicBezTo>
                  <a:cubicBezTo>
                    <a:pt x="3787" y="1896"/>
                    <a:pt x="3787" y="1896"/>
                    <a:pt x="3787" y="1896"/>
                  </a:cubicBezTo>
                  <a:cubicBezTo>
                    <a:pt x="3774" y="1896"/>
                    <a:pt x="3774" y="1896"/>
                    <a:pt x="3774" y="1896"/>
                  </a:cubicBezTo>
                  <a:cubicBezTo>
                    <a:pt x="3765" y="1897"/>
                    <a:pt x="3765" y="1897"/>
                    <a:pt x="3765" y="1897"/>
                  </a:cubicBezTo>
                  <a:cubicBezTo>
                    <a:pt x="3755" y="1897"/>
                    <a:pt x="3749" y="1894"/>
                    <a:pt x="3746" y="1889"/>
                  </a:cubicBezTo>
                  <a:cubicBezTo>
                    <a:pt x="3743" y="1884"/>
                    <a:pt x="3742" y="1873"/>
                    <a:pt x="3742" y="1855"/>
                  </a:cubicBezTo>
                  <a:cubicBezTo>
                    <a:pt x="3742" y="1792"/>
                    <a:pt x="3742" y="1792"/>
                    <a:pt x="3742" y="1792"/>
                  </a:cubicBezTo>
                  <a:cubicBezTo>
                    <a:pt x="3742" y="1780"/>
                    <a:pt x="3742" y="1780"/>
                    <a:pt x="3742" y="178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96" name="Google Shape;1396;p142"/>
            <p:cNvSpPr/>
            <p:nvPr/>
          </p:nvSpPr>
          <p:spPr>
            <a:xfrm>
              <a:off x="-1" y="1294"/>
              <a:ext cx="1707" cy="1723"/>
            </a:xfrm>
            <a:custGeom>
              <a:avLst/>
              <a:gdLst/>
              <a:ahLst/>
              <a:cxnLst/>
              <a:rect l="l" t="t" r="r" b="b"/>
              <a:pathLst>
                <a:path w="2124" h="2124" extrusionOk="0">
                  <a:moveTo>
                    <a:pt x="0" y="0"/>
                  </a:moveTo>
                  <a:cubicBezTo>
                    <a:pt x="0" y="2124"/>
                    <a:pt x="0" y="2124"/>
                    <a:pt x="0" y="2124"/>
                  </a:cubicBezTo>
                  <a:cubicBezTo>
                    <a:pt x="2124" y="2124"/>
                    <a:pt x="2124" y="2124"/>
                    <a:pt x="2124" y="2124"/>
                  </a:cubicBezTo>
                  <a:cubicBezTo>
                    <a:pt x="2124" y="0"/>
                    <a:pt x="2124" y="0"/>
                    <a:pt x="2124" y="0"/>
                  </a:cubicBezTo>
                  <a:lnTo>
                    <a:pt x="0" y="0"/>
                  </a:lnTo>
                  <a:close/>
                  <a:moveTo>
                    <a:pt x="1856" y="804"/>
                  </a:moveTo>
                  <a:cubicBezTo>
                    <a:pt x="1657" y="804"/>
                    <a:pt x="1657" y="804"/>
                    <a:pt x="1657" y="804"/>
                  </a:cubicBezTo>
                  <a:cubicBezTo>
                    <a:pt x="1657" y="705"/>
                    <a:pt x="1560" y="625"/>
                    <a:pt x="1439" y="625"/>
                  </a:cubicBezTo>
                  <a:cubicBezTo>
                    <a:pt x="1351" y="625"/>
                    <a:pt x="1275" y="668"/>
                    <a:pt x="1241" y="729"/>
                  </a:cubicBezTo>
                  <a:cubicBezTo>
                    <a:pt x="1241" y="1399"/>
                    <a:pt x="1241" y="1399"/>
                    <a:pt x="1241" y="1399"/>
                  </a:cubicBezTo>
                  <a:cubicBezTo>
                    <a:pt x="1241" y="1541"/>
                    <a:pt x="1351" y="1657"/>
                    <a:pt x="1488" y="1657"/>
                  </a:cubicBezTo>
                  <a:cubicBezTo>
                    <a:pt x="1489" y="1657"/>
                    <a:pt x="1489" y="1657"/>
                    <a:pt x="1489" y="1657"/>
                  </a:cubicBezTo>
                  <a:cubicBezTo>
                    <a:pt x="1489" y="1856"/>
                    <a:pt x="1489" y="1856"/>
                    <a:pt x="1489" y="1856"/>
                  </a:cubicBezTo>
                  <a:cubicBezTo>
                    <a:pt x="635" y="1856"/>
                    <a:pt x="635" y="1856"/>
                    <a:pt x="635" y="1856"/>
                  </a:cubicBezTo>
                  <a:cubicBezTo>
                    <a:pt x="635" y="1657"/>
                    <a:pt x="635" y="1657"/>
                    <a:pt x="635" y="1657"/>
                  </a:cubicBezTo>
                  <a:cubicBezTo>
                    <a:pt x="636" y="1657"/>
                    <a:pt x="636" y="1657"/>
                    <a:pt x="636" y="1657"/>
                  </a:cubicBezTo>
                  <a:cubicBezTo>
                    <a:pt x="773" y="1657"/>
                    <a:pt x="883" y="1541"/>
                    <a:pt x="883" y="1399"/>
                  </a:cubicBezTo>
                  <a:cubicBezTo>
                    <a:pt x="883" y="729"/>
                    <a:pt x="883" y="729"/>
                    <a:pt x="883" y="729"/>
                  </a:cubicBezTo>
                  <a:cubicBezTo>
                    <a:pt x="849" y="668"/>
                    <a:pt x="773" y="625"/>
                    <a:pt x="685" y="625"/>
                  </a:cubicBezTo>
                  <a:cubicBezTo>
                    <a:pt x="564" y="625"/>
                    <a:pt x="467" y="705"/>
                    <a:pt x="467" y="804"/>
                  </a:cubicBezTo>
                  <a:cubicBezTo>
                    <a:pt x="268" y="804"/>
                    <a:pt x="268" y="804"/>
                    <a:pt x="268" y="804"/>
                  </a:cubicBezTo>
                  <a:cubicBezTo>
                    <a:pt x="268" y="268"/>
                    <a:pt x="268" y="268"/>
                    <a:pt x="268" y="268"/>
                  </a:cubicBezTo>
                  <a:cubicBezTo>
                    <a:pt x="1856" y="268"/>
                    <a:pt x="1856" y="268"/>
                    <a:pt x="1856" y="268"/>
                  </a:cubicBezTo>
                  <a:lnTo>
                    <a:pt x="1856" y="804"/>
                  </a:lnTo>
                  <a:close/>
                </a:path>
              </a:pathLst>
            </a:custGeom>
            <a:solidFill>
              <a:srgbClr val="FF82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397" name="Google Shape;1397;p142"/>
          <p:cNvGrpSpPr/>
          <p:nvPr/>
        </p:nvGrpSpPr>
        <p:grpSpPr>
          <a:xfrm>
            <a:off x="5259384" y="4996751"/>
            <a:ext cx="1740927" cy="392513"/>
            <a:chOff x="-1" y="1294"/>
            <a:chExt cx="7682" cy="1732"/>
          </a:xfrm>
        </p:grpSpPr>
        <p:sp>
          <p:nvSpPr>
            <p:cNvPr id="1398" name="Google Shape;1398;p142"/>
            <p:cNvSpPr/>
            <p:nvPr/>
          </p:nvSpPr>
          <p:spPr>
            <a:xfrm>
              <a:off x="1950" y="1297"/>
              <a:ext cx="5731" cy="1729"/>
            </a:xfrm>
            <a:custGeom>
              <a:avLst/>
              <a:gdLst/>
              <a:ahLst/>
              <a:cxnLst/>
              <a:rect l="l" t="t" r="r" b="b"/>
              <a:pathLst>
                <a:path w="7130" h="2131" extrusionOk="0">
                  <a:moveTo>
                    <a:pt x="759" y="680"/>
                  </a:moveTo>
                  <a:cubicBezTo>
                    <a:pt x="772" y="690"/>
                    <a:pt x="781" y="710"/>
                    <a:pt x="787" y="741"/>
                  </a:cubicBezTo>
                  <a:cubicBezTo>
                    <a:pt x="789" y="755"/>
                    <a:pt x="794" y="762"/>
                    <a:pt x="802" y="761"/>
                  </a:cubicBezTo>
                  <a:cubicBezTo>
                    <a:pt x="812" y="760"/>
                    <a:pt x="816" y="753"/>
                    <a:pt x="816" y="740"/>
                  </a:cubicBezTo>
                  <a:cubicBezTo>
                    <a:pt x="816" y="734"/>
                    <a:pt x="814" y="723"/>
                    <a:pt x="812" y="708"/>
                  </a:cubicBezTo>
                  <a:cubicBezTo>
                    <a:pt x="810" y="697"/>
                    <a:pt x="809" y="678"/>
                    <a:pt x="809" y="652"/>
                  </a:cubicBezTo>
                  <a:cubicBezTo>
                    <a:pt x="809" y="627"/>
                    <a:pt x="806" y="611"/>
                    <a:pt x="801" y="606"/>
                  </a:cubicBezTo>
                  <a:cubicBezTo>
                    <a:pt x="796" y="601"/>
                    <a:pt x="782" y="598"/>
                    <a:pt x="758" y="598"/>
                  </a:cubicBezTo>
                  <a:cubicBezTo>
                    <a:pt x="54" y="598"/>
                    <a:pt x="54" y="598"/>
                    <a:pt x="54" y="598"/>
                  </a:cubicBezTo>
                  <a:cubicBezTo>
                    <a:pt x="39" y="598"/>
                    <a:pt x="29" y="602"/>
                    <a:pt x="25" y="608"/>
                  </a:cubicBezTo>
                  <a:cubicBezTo>
                    <a:pt x="20" y="614"/>
                    <a:pt x="18" y="627"/>
                    <a:pt x="18" y="647"/>
                  </a:cubicBezTo>
                  <a:cubicBezTo>
                    <a:pt x="18" y="668"/>
                    <a:pt x="14" y="694"/>
                    <a:pt x="8" y="725"/>
                  </a:cubicBezTo>
                  <a:cubicBezTo>
                    <a:pt x="3" y="749"/>
                    <a:pt x="0" y="766"/>
                    <a:pt x="0" y="775"/>
                  </a:cubicBezTo>
                  <a:cubicBezTo>
                    <a:pt x="0" y="786"/>
                    <a:pt x="4" y="792"/>
                    <a:pt x="12" y="793"/>
                  </a:cubicBezTo>
                  <a:cubicBezTo>
                    <a:pt x="20" y="793"/>
                    <a:pt x="26" y="785"/>
                    <a:pt x="30" y="768"/>
                  </a:cubicBezTo>
                  <a:cubicBezTo>
                    <a:pt x="38" y="729"/>
                    <a:pt x="51" y="702"/>
                    <a:pt x="66" y="688"/>
                  </a:cubicBezTo>
                  <a:cubicBezTo>
                    <a:pt x="82" y="674"/>
                    <a:pt x="108" y="666"/>
                    <a:pt x="143" y="666"/>
                  </a:cubicBezTo>
                  <a:cubicBezTo>
                    <a:pt x="316" y="666"/>
                    <a:pt x="316" y="666"/>
                    <a:pt x="316" y="666"/>
                  </a:cubicBezTo>
                  <a:cubicBezTo>
                    <a:pt x="333" y="666"/>
                    <a:pt x="344" y="669"/>
                    <a:pt x="348" y="673"/>
                  </a:cubicBezTo>
                  <a:cubicBezTo>
                    <a:pt x="353" y="677"/>
                    <a:pt x="355" y="687"/>
                    <a:pt x="355" y="703"/>
                  </a:cubicBezTo>
                  <a:cubicBezTo>
                    <a:pt x="356" y="720"/>
                    <a:pt x="356" y="720"/>
                    <a:pt x="356" y="720"/>
                  </a:cubicBezTo>
                  <a:cubicBezTo>
                    <a:pt x="356" y="1369"/>
                    <a:pt x="356" y="1369"/>
                    <a:pt x="356" y="1369"/>
                  </a:cubicBezTo>
                  <a:cubicBezTo>
                    <a:pt x="356" y="1406"/>
                    <a:pt x="350" y="1431"/>
                    <a:pt x="338" y="1445"/>
                  </a:cubicBezTo>
                  <a:cubicBezTo>
                    <a:pt x="326" y="1460"/>
                    <a:pt x="304" y="1469"/>
                    <a:pt x="270" y="1473"/>
                  </a:cubicBezTo>
                  <a:cubicBezTo>
                    <a:pt x="256" y="1475"/>
                    <a:pt x="249" y="1479"/>
                    <a:pt x="249" y="1486"/>
                  </a:cubicBezTo>
                  <a:cubicBezTo>
                    <a:pt x="249" y="1495"/>
                    <a:pt x="255" y="1500"/>
                    <a:pt x="268" y="1500"/>
                  </a:cubicBezTo>
                  <a:cubicBezTo>
                    <a:pt x="273" y="1500"/>
                    <a:pt x="287" y="1499"/>
                    <a:pt x="312" y="1496"/>
                  </a:cubicBezTo>
                  <a:cubicBezTo>
                    <a:pt x="325" y="1495"/>
                    <a:pt x="340" y="1494"/>
                    <a:pt x="359" y="1494"/>
                  </a:cubicBezTo>
                  <a:cubicBezTo>
                    <a:pt x="410" y="1493"/>
                    <a:pt x="410" y="1493"/>
                    <a:pt x="410" y="1493"/>
                  </a:cubicBezTo>
                  <a:cubicBezTo>
                    <a:pt x="457" y="1494"/>
                    <a:pt x="457" y="1494"/>
                    <a:pt x="457" y="1494"/>
                  </a:cubicBezTo>
                  <a:cubicBezTo>
                    <a:pt x="488" y="1494"/>
                    <a:pt x="508" y="1495"/>
                    <a:pt x="516" y="1496"/>
                  </a:cubicBezTo>
                  <a:cubicBezTo>
                    <a:pt x="533" y="1499"/>
                    <a:pt x="543" y="1500"/>
                    <a:pt x="549" y="1500"/>
                  </a:cubicBezTo>
                  <a:cubicBezTo>
                    <a:pt x="561" y="1500"/>
                    <a:pt x="567" y="1495"/>
                    <a:pt x="567" y="1486"/>
                  </a:cubicBezTo>
                  <a:cubicBezTo>
                    <a:pt x="567" y="1479"/>
                    <a:pt x="559" y="1474"/>
                    <a:pt x="544" y="1471"/>
                  </a:cubicBezTo>
                  <a:cubicBezTo>
                    <a:pt x="489" y="1462"/>
                    <a:pt x="461" y="1431"/>
                    <a:pt x="458" y="1380"/>
                  </a:cubicBezTo>
                  <a:cubicBezTo>
                    <a:pt x="458" y="1355"/>
                    <a:pt x="458" y="1355"/>
                    <a:pt x="458" y="1355"/>
                  </a:cubicBezTo>
                  <a:cubicBezTo>
                    <a:pt x="458" y="713"/>
                    <a:pt x="458" y="713"/>
                    <a:pt x="458" y="713"/>
                  </a:cubicBezTo>
                  <a:cubicBezTo>
                    <a:pt x="458" y="692"/>
                    <a:pt x="460" y="680"/>
                    <a:pt x="465" y="674"/>
                  </a:cubicBezTo>
                  <a:cubicBezTo>
                    <a:pt x="470" y="669"/>
                    <a:pt x="482" y="666"/>
                    <a:pt x="502" y="666"/>
                  </a:cubicBezTo>
                  <a:cubicBezTo>
                    <a:pt x="685" y="666"/>
                    <a:pt x="685" y="666"/>
                    <a:pt x="685" y="666"/>
                  </a:cubicBezTo>
                  <a:cubicBezTo>
                    <a:pt x="722" y="666"/>
                    <a:pt x="746" y="671"/>
                    <a:pt x="759" y="680"/>
                  </a:cubicBezTo>
                  <a:close/>
                  <a:moveTo>
                    <a:pt x="1114" y="656"/>
                  </a:moveTo>
                  <a:cubicBezTo>
                    <a:pt x="1121" y="649"/>
                    <a:pt x="1139" y="646"/>
                    <a:pt x="1166" y="646"/>
                  </a:cubicBezTo>
                  <a:cubicBezTo>
                    <a:pt x="1268" y="646"/>
                    <a:pt x="1268" y="646"/>
                    <a:pt x="1268" y="646"/>
                  </a:cubicBezTo>
                  <a:cubicBezTo>
                    <a:pt x="1336" y="646"/>
                    <a:pt x="1382" y="649"/>
                    <a:pt x="1407" y="655"/>
                  </a:cubicBezTo>
                  <a:cubicBezTo>
                    <a:pt x="1432" y="662"/>
                    <a:pt x="1449" y="675"/>
                    <a:pt x="1457" y="695"/>
                  </a:cubicBezTo>
                  <a:cubicBezTo>
                    <a:pt x="1463" y="707"/>
                    <a:pt x="1465" y="720"/>
                    <a:pt x="1465" y="734"/>
                  </a:cubicBezTo>
                  <a:cubicBezTo>
                    <a:pt x="1465" y="751"/>
                    <a:pt x="1465" y="751"/>
                    <a:pt x="1465" y="751"/>
                  </a:cubicBezTo>
                  <a:cubicBezTo>
                    <a:pt x="1465" y="765"/>
                    <a:pt x="1470" y="771"/>
                    <a:pt x="1478" y="771"/>
                  </a:cubicBezTo>
                  <a:cubicBezTo>
                    <a:pt x="1486" y="771"/>
                    <a:pt x="1490" y="767"/>
                    <a:pt x="1493" y="761"/>
                  </a:cubicBezTo>
                  <a:cubicBezTo>
                    <a:pt x="1495" y="755"/>
                    <a:pt x="1497" y="739"/>
                    <a:pt x="1499" y="714"/>
                  </a:cubicBezTo>
                  <a:cubicBezTo>
                    <a:pt x="1502" y="675"/>
                    <a:pt x="1502" y="675"/>
                    <a:pt x="1502" y="675"/>
                  </a:cubicBezTo>
                  <a:cubicBezTo>
                    <a:pt x="1504" y="647"/>
                    <a:pt x="1506" y="629"/>
                    <a:pt x="1507" y="623"/>
                  </a:cubicBezTo>
                  <a:cubicBezTo>
                    <a:pt x="1508" y="617"/>
                    <a:pt x="1509" y="612"/>
                    <a:pt x="1509" y="608"/>
                  </a:cubicBezTo>
                  <a:cubicBezTo>
                    <a:pt x="1509" y="596"/>
                    <a:pt x="1502" y="589"/>
                    <a:pt x="1488" y="589"/>
                  </a:cubicBezTo>
                  <a:cubicBezTo>
                    <a:pt x="1482" y="589"/>
                    <a:pt x="1473" y="590"/>
                    <a:pt x="1461" y="592"/>
                  </a:cubicBezTo>
                  <a:cubicBezTo>
                    <a:pt x="1456" y="593"/>
                    <a:pt x="1440" y="594"/>
                    <a:pt x="1414" y="595"/>
                  </a:cubicBezTo>
                  <a:cubicBezTo>
                    <a:pt x="1321" y="599"/>
                    <a:pt x="1321" y="599"/>
                    <a:pt x="1321" y="599"/>
                  </a:cubicBezTo>
                  <a:cubicBezTo>
                    <a:pt x="1281" y="601"/>
                    <a:pt x="1233" y="602"/>
                    <a:pt x="1180" y="602"/>
                  </a:cubicBezTo>
                  <a:cubicBezTo>
                    <a:pt x="1093" y="602"/>
                    <a:pt x="1018" y="598"/>
                    <a:pt x="955" y="591"/>
                  </a:cubicBezTo>
                  <a:cubicBezTo>
                    <a:pt x="937" y="589"/>
                    <a:pt x="922" y="588"/>
                    <a:pt x="912" y="588"/>
                  </a:cubicBezTo>
                  <a:cubicBezTo>
                    <a:pt x="892" y="588"/>
                    <a:pt x="882" y="594"/>
                    <a:pt x="882" y="606"/>
                  </a:cubicBezTo>
                  <a:cubicBezTo>
                    <a:pt x="882" y="614"/>
                    <a:pt x="888" y="618"/>
                    <a:pt x="901" y="618"/>
                  </a:cubicBezTo>
                  <a:cubicBezTo>
                    <a:pt x="941" y="618"/>
                    <a:pt x="967" y="629"/>
                    <a:pt x="981" y="650"/>
                  </a:cubicBezTo>
                  <a:cubicBezTo>
                    <a:pt x="995" y="672"/>
                    <a:pt x="1002" y="714"/>
                    <a:pt x="1002" y="776"/>
                  </a:cubicBezTo>
                  <a:cubicBezTo>
                    <a:pt x="1002" y="1330"/>
                    <a:pt x="1002" y="1330"/>
                    <a:pt x="1002" y="1330"/>
                  </a:cubicBezTo>
                  <a:cubicBezTo>
                    <a:pt x="1001" y="1372"/>
                    <a:pt x="1001" y="1372"/>
                    <a:pt x="1001" y="1372"/>
                  </a:cubicBezTo>
                  <a:cubicBezTo>
                    <a:pt x="1001" y="1425"/>
                    <a:pt x="985" y="1455"/>
                    <a:pt x="954" y="1464"/>
                  </a:cubicBezTo>
                  <a:cubicBezTo>
                    <a:pt x="929" y="1471"/>
                    <a:pt x="929" y="1471"/>
                    <a:pt x="929" y="1471"/>
                  </a:cubicBezTo>
                  <a:cubicBezTo>
                    <a:pt x="918" y="1474"/>
                    <a:pt x="912" y="1479"/>
                    <a:pt x="912" y="1487"/>
                  </a:cubicBezTo>
                  <a:cubicBezTo>
                    <a:pt x="912" y="1496"/>
                    <a:pt x="919" y="1501"/>
                    <a:pt x="933" y="1501"/>
                  </a:cubicBezTo>
                  <a:cubicBezTo>
                    <a:pt x="939" y="1501"/>
                    <a:pt x="951" y="1499"/>
                    <a:pt x="967" y="1496"/>
                  </a:cubicBezTo>
                  <a:cubicBezTo>
                    <a:pt x="999" y="1491"/>
                    <a:pt x="1052" y="1488"/>
                    <a:pt x="1129" y="1488"/>
                  </a:cubicBezTo>
                  <a:cubicBezTo>
                    <a:pt x="1183" y="1488"/>
                    <a:pt x="1252" y="1492"/>
                    <a:pt x="1335" y="1500"/>
                  </a:cubicBezTo>
                  <a:cubicBezTo>
                    <a:pt x="1357" y="1502"/>
                    <a:pt x="1374" y="1503"/>
                    <a:pt x="1386" y="1503"/>
                  </a:cubicBezTo>
                  <a:cubicBezTo>
                    <a:pt x="1445" y="1503"/>
                    <a:pt x="1493" y="1479"/>
                    <a:pt x="1531" y="1432"/>
                  </a:cubicBezTo>
                  <a:cubicBezTo>
                    <a:pt x="1563" y="1393"/>
                    <a:pt x="1579" y="1359"/>
                    <a:pt x="1579" y="1331"/>
                  </a:cubicBezTo>
                  <a:cubicBezTo>
                    <a:pt x="1579" y="1319"/>
                    <a:pt x="1575" y="1314"/>
                    <a:pt x="1567" y="1314"/>
                  </a:cubicBezTo>
                  <a:cubicBezTo>
                    <a:pt x="1562" y="1315"/>
                    <a:pt x="1557" y="1319"/>
                    <a:pt x="1552" y="1326"/>
                  </a:cubicBezTo>
                  <a:cubicBezTo>
                    <a:pt x="1504" y="1403"/>
                    <a:pt x="1394" y="1442"/>
                    <a:pt x="1223" y="1442"/>
                  </a:cubicBezTo>
                  <a:cubicBezTo>
                    <a:pt x="1169" y="1442"/>
                    <a:pt x="1135" y="1437"/>
                    <a:pt x="1122" y="1428"/>
                  </a:cubicBezTo>
                  <a:cubicBezTo>
                    <a:pt x="1108" y="1419"/>
                    <a:pt x="1102" y="1396"/>
                    <a:pt x="1102" y="1359"/>
                  </a:cubicBezTo>
                  <a:cubicBezTo>
                    <a:pt x="1102" y="1118"/>
                    <a:pt x="1102" y="1118"/>
                    <a:pt x="1102" y="1118"/>
                  </a:cubicBezTo>
                  <a:cubicBezTo>
                    <a:pt x="1101" y="1096"/>
                    <a:pt x="1101" y="1096"/>
                    <a:pt x="1101" y="1096"/>
                  </a:cubicBezTo>
                  <a:cubicBezTo>
                    <a:pt x="1101" y="1083"/>
                    <a:pt x="1105" y="1074"/>
                    <a:pt x="1112" y="1070"/>
                  </a:cubicBezTo>
                  <a:cubicBezTo>
                    <a:pt x="1119" y="1065"/>
                    <a:pt x="1133" y="1063"/>
                    <a:pt x="1155" y="1063"/>
                  </a:cubicBezTo>
                  <a:cubicBezTo>
                    <a:pt x="1299" y="1063"/>
                    <a:pt x="1299" y="1063"/>
                    <a:pt x="1299" y="1063"/>
                  </a:cubicBezTo>
                  <a:cubicBezTo>
                    <a:pt x="1336" y="1063"/>
                    <a:pt x="1363" y="1068"/>
                    <a:pt x="1378" y="1079"/>
                  </a:cubicBezTo>
                  <a:cubicBezTo>
                    <a:pt x="1394" y="1089"/>
                    <a:pt x="1405" y="1109"/>
                    <a:pt x="1410" y="1138"/>
                  </a:cubicBezTo>
                  <a:cubicBezTo>
                    <a:pt x="1414" y="1157"/>
                    <a:pt x="1414" y="1157"/>
                    <a:pt x="1414" y="1157"/>
                  </a:cubicBezTo>
                  <a:cubicBezTo>
                    <a:pt x="1415" y="1166"/>
                    <a:pt x="1421" y="1171"/>
                    <a:pt x="1430" y="1171"/>
                  </a:cubicBezTo>
                  <a:cubicBezTo>
                    <a:pt x="1439" y="1171"/>
                    <a:pt x="1443" y="1166"/>
                    <a:pt x="1443" y="1155"/>
                  </a:cubicBezTo>
                  <a:cubicBezTo>
                    <a:pt x="1443" y="1151"/>
                    <a:pt x="1443" y="1145"/>
                    <a:pt x="1442" y="1136"/>
                  </a:cubicBezTo>
                  <a:cubicBezTo>
                    <a:pt x="1439" y="1110"/>
                    <a:pt x="1438" y="1084"/>
                    <a:pt x="1438" y="1057"/>
                  </a:cubicBezTo>
                  <a:cubicBezTo>
                    <a:pt x="1438" y="1022"/>
                    <a:pt x="1440" y="984"/>
                    <a:pt x="1444" y="942"/>
                  </a:cubicBezTo>
                  <a:cubicBezTo>
                    <a:pt x="1444" y="935"/>
                    <a:pt x="1444" y="930"/>
                    <a:pt x="1444" y="927"/>
                  </a:cubicBezTo>
                  <a:cubicBezTo>
                    <a:pt x="1444" y="916"/>
                    <a:pt x="1440" y="910"/>
                    <a:pt x="1432" y="910"/>
                  </a:cubicBezTo>
                  <a:cubicBezTo>
                    <a:pt x="1423" y="909"/>
                    <a:pt x="1417" y="914"/>
                    <a:pt x="1415" y="925"/>
                  </a:cubicBezTo>
                  <a:cubicBezTo>
                    <a:pt x="1409" y="954"/>
                    <a:pt x="1403" y="972"/>
                    <a:pt x="1396" y="980"/>
                  </a:cubicBezTo>
                  <a:cubicBezTo>
                    <a:pt x="1389" y="988"/>
                    <a:pt x="1374" y="994"/>
                    <a:pt x="1350" y="999"/>
                  </a:cubicBezTo>
                  <a:cubicBezTo>
                    <a:pt x="1324" y="1004"/>
                    <a:pt x="1287" y="1007"/>
                    <a:pt x="1242" y="1007"/>
                  </a:cubicBezTo>
                  <a:cubicBezTo>
                    <a:pt x="1141" y="1007"/>
                    <a:pt x="1141" y="1007"/>
                    <a:pt x="1141" y="1007"/>
                  </a:cubicBezTo>
                  <a:cubicBezTo>
                    <a:pt x="1122" y="1007"/>
                    <a:pt x="1111" y="1005"/>
                    <a:pt x="1107" y="1001"/>
                  </a:cubicBezTo>
                  <a:cubicBezTo>
                    <a:pt x="1104" y="997"/>
                    <a:pt x="1102" y="985"/>
                    <a:pt x="1102" y="964"/>
                  </a:cubicBezTo>
                  <a:cubicBezTo>
                    <a:pt x="1102" y="701"/>
                    <a:pt x="1102" y="701"/>
                    <a:pt x="1102" y="701"/>
                  </a:cubicBezTo>
                  <a:cubicBezTo>
                    <a:pt x="1102" y="677"/>
                    <a:pt x="1106" y="662"/>
                    <a:pt x="1114" y="656"/>
                  </a:cubicBezTo>
                  <a:close/>
                  <a:moveTo>
                    <a:pt x="2440" y="806"/>
                  </a:moveTo>
                  <a:cubicBezTo>
                    <a:pt x="2440" y="735"/>
                    <a:pt x="2440" y="735"/>
                    <a:pt x="2440" y="735"/>
                  </a:cubicBezTo>
                  <a:cubicBezTo>
                    <a:pt x="2440" y="693"/>
                    <a:pt x="2444" y="665"/>
                    <a:pt x="2453" y="649"/>
                  </a:cubicBezTo>
                  <a:cubicBezTo>
                    <a:pt x="2461" y="634"/>
                    <a:pt x="2479" y="623"/>
                    <a:pt x="2505" y="617"/>
                  </a:cubicBezTo>
                  <a:cubicBezTo>
                    <a:pt x="2514" y="614"/>
                    <a:pt x="2519" y="610"/>
                    <a:pt x="2518" y="604"/>
                  </a:cubicBezTo>
                  <a:cubicBezTo>
                    <a:pt x="2517" y="595"/>
                    <a:pt x="2511" y="591"/>
                    <a:pt x="2500" y="591"/>
                  </a:cubicBezTo>
                  <a:cubicBezTo>
                    <a:pt x="2493" y="591"/>
                    <a:pt x="2482" y="592"/>
                    <a:pt x="2468" y="595"/>
                  </a:cubicBezTo>
                  <a:cubicBezTo>
                    <a:pt x="2452" y="597"/>
                    <a:pt x="2430" y="598"/>
                    <a:pt x="2403" y="598"/>
                  </a:cubicBezTo>
                  <a:cubicBezTo>
                    <a:pt x="2353" y="598"/>
                    <a:pt x="2312" y="597"/>
                    <a:pt x="2282" y="594"/>
                  </a:cubicBezTo>
                  <a:cubicBezTo>
                    <a:pt x="2270" y="592"/>
                    <a:pt x="2261" y="592"/>
                    <a:pt x="2255" y="592"/>
                  </a:cubicBezTo>
                  <a:cubicBezTo>
                    <a:pt x="2242" y="592"/>
                    <a:pt x="2236" y="596"/>
                    <a:pt x="2236" y="604"/>
                  </a:cubicBezTo>
                  <a:cubicBezTo>
                    <a:pt x="2236" y="613"/>
                    <a:pt x="2242" y="618"/>
                    <a:pt x="2255" y="620"/>
                  </a:cubicBezTo>
                  <a:cubicBezTo>
                    <a:pt x="2300" y="627"/>
                    <a:pt x="2331" y="639"/>
                    <a:pt x="2348" y="654"/>
                  </a:cubicBezTo>
                  <a:cubicBezTo>
                    <a:pt x="2365" y="670"/>
                    <a:pt x="2376" y="696"/>
                    <a:pt x="2380" y="733"/>
                  </a:cubicBezTo>
                  <a:cubicBezTo>
                    <a:pt x="2388" y="883"/>
                    <a:pt x="2388" y="883"/>
                    <a:pt x="2388" y="883"/>
                  </a:cubicBezTo>
                  <a:cubicBezTo>
                    <a:pt x="2388" y="972"/>
                    <a:pt x="2388" y="972"/>
                    <a:pt x="2388" y="972"/>
                  </a:cubicBezTo>
                  <a:cubicBezTo>
                    <a:pt x="2388" y="1295"/>
                    <a:pt x="2388" y="1295"/>
                    <a:pt x="2388" y="1295"/>
                  </a:cubicBezTo>
                  <a:cubicBezTo>
                    <a:pt x="2387" y="1303"/>
                    <a:pt x="2385" y="1307"/>
                    <a:pt x="2380" y="1308"/>
                  </a:cubicBezTo>
                  <a:cubicBezTo>
                    <a:pt x="2378" y="1308"/>
                    <a:pt x="2372" y="1303"/>
                    <a:pt x="2362" y="1292"/>
                  </a:cubicBezTo>
                  <a:cubicBezTo>
                    <a:pt x="1761" y="611"/>
                    <a:pt x="1761" y="611"/>
                    <a:pt x="1761" y="611"/>
                  </a:cubicBezTo>
                  <a:cubicBezTo>
                    <a:pt x="1750" y="598"/>
                    <a:pt x="1739" y="592"/>
                    <a:pt x="1728" y="592"/>
                  </a:cubicBezTo>
                  <a:cubicBezTo>
                    <a:pt x="1722" y="592"/>
                    <a:pt x="1714" y="592"/>
                    <a:pt x="1704" y="593"/>
                  </a:cubicBezTo>
                  <a:cubicBezTo>
                    <a:pt x="1693" y="593"/>
                    <a:pt x="1693" y="593"/>
                    <a:pt x="1693" y="593"/>
                  </a:cubicBezTo>
                  <a:cubicBezTo>
                    <a:pt x="1649" y="592"/>
                    <a:pt x="1649" y="592"/>
                    <a:pt x="1649" y="592"/>
                  </a:cubicBezTo>
                  <a:cubicBezTo>
                    <a:pt x="1623" y="591"/>
                    <a:pt x="1623" y="591"/>
                    <a:pt x="1623" y="591"/>
                  </a:cubicBezTo>
                  <a:cubicBezTo>
                    <a:pt x="1618" y="591"/>
                    <a:pt x="1614" y="591"/>
                    <a:pt x="1612" y="591"/>
                  </a:cubicBezTo>
                  <a:cubicBezTo>
                    <a:pt x="1603" y="591"/>
                    <a:pt x="1598" y="595"/>
                    <a:pt x="1598" y="603"/>
                  </a:cubicBezTo>
                  <a:cubicBezTo>
                    <a:pt x="1598" y="611"/>
                    <a:pt x="1604" y="616"/>
                    <a:pt x="1615" y="617"/>
                  </a:cubicBezTo>
                  <a:cubicBezTo>
                    <a:pt x="1661" y="623"/>
                    <a:pt x="1695" y="648"/>
                    <a:pt x="1719" y="692"/>
                  </a:cubicBezTo>
                  <a:cubicBezTo>
                    <a:pt x="1743" y="735"/>
                    <a:pt x="1755" y="794"/>
                    <a:pt x="1755" y="870"/>
                  </a:cubicBezTo>
                  <a:cubicBezTo>
                    <a:pt x="1755" y="1315"/>
                    <a:pt x="1755" y="1315"/>
                    <a:pt x="1755" y="1315"/>
                  </a:cubicBezTo>
                  <a:cubicBezTo>
                    <a:pt x="1755" y="1362"/>
                    <a:pt x="1749" y="1396"/>
                    <a:pt x="1736" y="1417"/>
                  </a:cubicBezTo>
                  <a:cubicBezTo>
                    <a:pt x="1723" y="1438"/>
                    <a:pt x="1699" y="1455"/>
                    <a:pt x="1662" y="1468"/>
                  </a:cubicBezTo>
                  <a:cubicBezTo>
                    <a:pt x="1649" y="1472"/>
                    <a:pt x="1643" y="1477"/>
                    <a:pt x="1644" y="1484"/>
                  </a:cubicBezTo>
                  <a:cubicBezTo>
                    <a:pt x="1644" y="1492"/>
                    <a:pt x="1651" y="1496"/>
                    <a:pt x="1662" y="1496"/>
                  </a:cubicBezTo>
                  <a:cubicBezTo>
                    <a:pt x="1667" y="1496"/>
                    <a:pt x="1675" y="1495"/>
                    <a:pt x="1686" y="1494"/>
                  </a:cubicBezTo>
                  <a:cubicBezTo>
                    <a:pt x="1701" y="1492"/>
                    <a:pt x="1717" y="1491"/>
                    <a:pt x="1734" y="1491"/>
                  </a:cubicBezTo>
                  <a:cubicBezTo>
                    <a:pt x="1766" y="1489"/>
                    <a:pt x="1766" y="1489"/>
                    <a:pt x="1766" y="1489"/>
                  </a:cubicBezTo>
                  <a:cubicBezTo>
                    <a:pt x="1833" y="1493"/>
                    <a:pt x="1833" y="1493"/>
                    <a:pt x="1833" y="1493"/>
                  </a:cubicBezTo>
                  <a:cubicBezTo>
                    <a:pt x="1866" y="1495"/>
                    <a:pt x="1885" y="1496"/>
                    <a:pt x="1889" y="1497"/>
                  </a:cubicBezTo>
                  <a:cubicBezTo>
                    <a:pt x="1896" y="1498"/>
                    <a:pt x="1903" y="1498"/>
                    <a:pt x="1909" y="1498"/>
                  </a:cubicBezTo>
                  <a:cubicBezTo>
                    <a:pt x="1918" y="1498"/>
                    <a:pt x="1923" y="1494"/>
                    <a:pt x="1923" y="1485"/>
                  </a:cubicBezTo>
                  <a:cubicBezTo>
                    <a:pt x="1923" y="1476"/>
                    <a:pt x="1916" y="1470"/>
                    <a:pt x="1901" y="1469"/>
                  </a:cubicBezTo>
                  <a:cubicBezTo>
                    <a:pt x="1867" y="1463"/>
                    <a:pt x="1844" y="1455"/>
                    <a:pt x="1832" y="1444"/>
                  </a:cubicBezTo>
                  <a:cubicBezTo>
                    <a:pt x="1820" y="1433"/>
                    <a:pt x="1813" y="1414"/>
                    <a:pt x="1810" y="1385"/>
                  </a:cubicBezTo>
                  <a:cubicBezTo>
                    <a:pt x="1808" y="1338"/>
                    <a:pt x="1808" y="1338"/>
                    <a:pt x="1808" y="1338"/>
                  </a:cubicBezTo>
                  <a:cubicBezTo>
                    <a:pt x="1808" y="1311"/>
                    <a:pt x="1808" y="1311"/>
                    <a:pt x="1808" y="1311"/>
                  </a:cubicBezTo>
                  <a:cubicBezTo>
                    <a:pt x="1808" y="867"/>
                    <a:pt x="1808" y="867"/>
                    <a:pt x="1808" y="867"/>
                  </a:cubicBezTo>
                  <a:cubicBezTo>
                    <a:pt x="1808" y="848"/>
                    <a:pt x="1812" y="838"/>
                    <a:pt x="1821" y="838"/>
                  </a:cubicBezTo>
                  <a:cubicBezTo>
                    <a:pt x="1824" y="838"/>
                    <a:pt x="1827" y="839"/>
                    <a:pt x="1830" y="842"/>
                  </a:cubicBezTo>
                  <a:cubicBezTo>
                    <a:pt x="1836" y="849"/>
                    <a:pt x="1836" y="849"/>
                    <a:pt x="1836" y="849"/>
                  </a:cubicBezTo>
                  <a:cubicBezTo>
                    <a:pt x="2388" y="1479"/>
                    <a:pt x="2388" y="1479"/>
                    <a:pt x="2388" y="1479"/>
                  </a:cubicBezTo>
                  <a:cubicBezTo>
                    <a:pt x="2402" y="1496"/>
                    <a:pt x="2402" y="1496"/>
                    <a:pt x="2402" y="1496"/>
                  </a:cubicBezTo>
                  <a:cubicBezTo>
                    <a:pt x="2405" y="1500"/>
                    <a:pt x="2410" y="1501"/>
                    <a:pt x="2417" y="1502"/>
                  </a:cubicBezTo>
                  <a:cubicBezTo>
                    <a:pt x="2427" y="1502"/>
                    <a:pt x="2433" y="1497"/>
                    <a:pt x="2435" y="1487"/>
                  </a:cubicBezTo>
                  <a:cubicBezTo>
                    <a:pt x="2437" y="1476"/>
                    <a:pt x="2439" y="1446"/>
                    <a:pt x="2439" y="1397"/>
                  </a:cubicBezTo>
                  <a:cubicBezTo>
                    <a:pt x="2439" y="849"/>
                    <a:pt x="2439" y="849"/>
                    <a:pt x="2439" y="849"/>
                  </a:cubicBezTo>
                  <a:cubicBezTo>
                    <a:pt x="2440" y="806"/>
                    <a:pt x="2440" y="806"/>
                    <a:pt x="2440" y="806"/>
                  </a:cubicBezTo>
                  <a:close/>
                  <a:moveTo>
                    <a:pt x="3388" y="806"/>
                  </a:moveTo>
                  <a:cubicBezTo>
                    <a:pt x="3388" y="735"/>
                    <a:pt x="3388" y="735"/>
                    <a:pt x="3388" y="735"/>
                  </a:cubicBezTo>
                  <a:cubicBezTo>
                    <a:pt x="3388" y="693"/>
                    <a:pt x="3392" y="665"/>
                    <a:pt x="3401" y="649"/>
                  </a:cubicBezTo>
                  <a:cubicBezTo>
                    <a:pt x="3409" y="634"/>
                    <a:pt x="3427" y="623"/>
                    <a:pt x="3453" y="617"/>
                  </a:cubicBezTo>
                  <a:cubicBezTo>
                    <a:pt x="3463" y="614"/>
                    <a:pt x="3467" y="610"/>
                    <a:pt x="3467" y="604"/>
                  </a:cubicBezTo>
                  <a:cubicBezTo>
                    <a:pt x="3466" y="595"/>
                    <a:pt x="3460" y="591"/>
                    <a:pt x="3448" y="591"/>
                  </a:cubicBezTo>
                  <a:cubicBezTo>
                    <a:pt x="3441" y="591"/>
                    <a:pt x="3430" y="592"/>
                    <a:pt x="3416" y="595"/>
                  </a:cubicBezTo>
                  <a:cubicBezTo>
                    <a:pt x="3400" y="597"/>
                    <a:pt x="3379" y="598"/>
                    <a:pt x="3351" y="598"/>
                  </a:cubicBezTo>
                  <a:cubicBezTo>
                    <a:pt x="3301" y="598"/>
                    <a:pt x="3261" y="597"/>
                    <a:pt x="3231" y="594"/>
                  </a:cubicBezTo>
                  <a:cubicBezTo>
                    <a:pt x="3218" y="592"/>
                    <a:pt x="3209" y="592"/>
                    <a:pt x="3203" y="592"/>
                  </a:cubicBezTo>
                  <a:cubicBezTo>
                    <a:pt x="3190" y="592"/>
                    <a:pt x="3184" y="596"/>
                    <a:pt x="3184" y="604"/>
                  </a:cubicBezTo>
                  <a:cubicBezTo>
                    <a:pt x="3184" y="613"/>
                    <a:pt x="3190" y="618"/>
                    <a:pt x="3203" y="620"/>
                  </a:cubicBezTo>
                  <a:cubicBezTo>
                    <a:pt x="3248" y="627"/>
                    <a:pt x="3279" y="639"/>
                    <a:pt x="3296" y="654"/>
                  </a:cubicBezTo>
                  <a:cubicBezTo>
                    <a:pt x="3313" y="670"/>
                    <a:pt x="3324" y="696"/>
                    <a:pt x="3329" y="733"/>
                  </a:cubicBezTo>
                  <a:cubicBezTo>
                    <a:pt x="3336" y="883"/>
                    <a:pt x="3336" y="883"/>
                    <a:pt x="3336" y="883"/>
                  </a:cubicBezTo>
                  <a:cubicBezTo>
                    <a:pt x="3336" y="972"/>
                    <a:pt x="3336" y="972"/>
                    <a:pt x="3336" y="972"/>
                  </a:cubicBezTo>
                  <a:cubicBezTo>
                    <a:pt x="3336" y="1295"/>
                    <a:pt x="3336" y="1295"/>
                    <a:pt x="3336" y="1295"/>
                  </a:cubicBezTo>
                  <a:cubicBezTo>
                    <a:pt x="3335" y="1303"/>
                    <a:pt x="3333" y="1307"/>
                    <a:pt x="3329" y="1308"/>
                  </a:cubicBezTo>
                  <a:cubicBezTo>
                    <a:pt x="3326" y="1308"/>
                    <a:pt x="3320" y="1303"/>
                    <a:pt x="3310" y="1292"/>
                  </a:cubicBezTo>
                  <a:cubicBezTo>
                    <a:pt x="2709" y="611"/>
                    <a:pt x="2709" y="611"/>
                    <a:pt x="2709" y="611"/>
                  </a:cubicBezTo>
                  <a:cubicBezTo>
                    <a:pt x="2698" y="598"/>
                    <a:pt x="2687" y="592"/>
                    <a:pt x="2676" y="592"/>
                  </a:cubicBezTo>
                  <a:cubicBezTo>
                    <a:pt x="2671" y="592"/>
                    <a:pt x="2662" y="592"/>
                    <a:pt x="2652" y="593"/>
                  </a:cubicBezTo>
                  <a:cubicBezTo>
                    <a:pt x="2642" y="593"/>
                    <a:pt x="2642" y="593"/>
                    <a:pt x="2642" y="593"/>
                  </a:cubicBezTo>
                  <a:cubicBezTo>
                    <a:pt x="2598" y="592"/>
                    <a:pt x="2598" y="592"/>
                    <a:pt x="2598" y="592"/>
                  </a:cubicBezTo>
                  <a:cubicBezTo>
                    <a:pt x="2571" y="591"/>
                    <a:pt x="2571" y="591"/>
                    <a:pt x="2571" y="591"/>
                  </a:cubicBezTo>
                  <a:cubicBezTo>
                    <a:pt x="2566" y="591"/>
                    <a:pt x="2563" y="591"/>
                    <a:pt x="2560" y="591"/>
                  </a:cubicBezTo>
                  <a:cubicBezTo>
                    <a:pt x="2551" y="591"/>
                    <a:pt x="2546" y="595"/>
                    <a:pt x="2546" y="603"/>
                  </a:cubicBezTo>
                  <a:cubicBezTo>
                    <a:pt x="2546" y="611"/>
                    <a:pt x="2552" y="616"/>
                    <a:pt x="2564" y="617"/>
                  </a:cubicBezTo>
                  <a:cubicBezTo>
                    <a:pt x="2609" y="623"/>
                    <a:pt x="2644" y="648"/>
                    <a:pt x="2668" y="692"/>
                  </a:cubicBezTo>
                  <a:cubicBezTo>
                    <a:pt x="2692" y="735"/>
                    <a:pt x="2704" y="794"/>
                    <a:pt x="2704" y="870"/>
                  </a:cubicBezTo>
                  <a:cubicBezTo>
                    <a:pt x="2704" y="1315"/>
                    <a:pt x="2704" y="1315"/>
                    <a:pt x="2704" y="1315"/>
                  </a:cubicBezTo>
                  <a:cubicBezTo>
                    <a:pt x="2704" y="1362"/>
                    <a:pt x="2697" y="1396"/>
                    <a:pt x="2684" y="1417"/>
                  </a:cubicBezTo>
                  <a:cubicBezTo>
                    <a:pt x="2671" y="1438"/>
                    <a:pt x="2647" y="1455"/>
                    <a:pt x="2610" y="1468"/>
                  </a:cubicBezTo>
                  <a:cubicBezTo>
                    <a:pt x="2598" y="1472"/>
                    <a:pt x="2591" y="1477"/>
                    <a:pt x="2592" y="1484"/>
                  </a:cubicBezTo>
                  <a:cubicBezTo>
                    <a:pt x="2593" y="1492"/>
                    <a:pt x="2599" y="1496"/>
                    <a:pt x="2610" y="1496"/>
                  </a:cubicBezTo>
                  <a:cubicBezTo>
                    <a:pt x="2615" y="1496"/>
                    <a:pt x="2623" y="1495"/>
                    <a:pt x="2634" y="1494"/>
                  </a:cubicBezTo>
                  <a:cubicBezTo>
                    <a:pt x="2650" y="1492"/>
                    <a:pt x="2666" y="1491"/>
                    <a:pt x="2683" y="1491"/>
                  </a:cubicBezTo>
                  <a:cubicBezTo>
                    <a:pt x="2714" y="1489"/>
                    <a:pt x="2714" y="1489"/>
                    <a:pt x="2714" y="1489"/>
                  </a:cubicBezTo>
                  <a:cubicBezTo>
                    <a:pt x="2781" y="1493"/>
                    <a:pt x="2781" y="1493"/>
                    <a:pt x="2781" y="1493"/>
                  </a:cubicBezTo>
                  <a:cubicBezTo>
                    <a:pt x="2814" y="1495"/>
                    <a:pt x="2833" y="1496"/>
                    <a:pt x="2838" y="1497"/>
                  </a:cubicBezTo>
                  <a:cubicBezTo>
                    <a:pt x="2845" y="1498"/>
                    <a:pt x="2851" y="1498"/>
                    <a:pt x="2857" y="1498"/>
                  </a:cubicBezTo>
                  <a:cubicBezTo>
                    <a:pt x="2866" y="1498"/>
                    <a:pt x="2871" y="1494"/>
                    <a:pt x="2871" y="1485"/>
                  </a:cubicBezTo>
                  <a:cubicBezTo>
                    <a:pt x="2871" y="1476"/>
                    <a:pt x="2864" y="1470"/>
                    <a:pt x="2849" y="1469"/>
                  </a:cubicBezTo>
                  <a:cubicBezTo>
                    <a:pt x="2815" y="1463"/>
                    <a:pt x="2792" y="1455"/>
                    <a:pt x="2780" y="1444"/>
                  </a:cubicBezTo>
                  <a:cubicBezTo>
                    <a:pt x="2768" y="1433"/>
                    <a:pt x="2761" y="1414"/>
                    <a:pt x="2758" y="1385"/>
                  </a:cubicBezTo>
                  <a:cubicBezTo>
                    <a:pt x="2756" y="1338"/>
                    <a:pt x="2756" y="1338"/>
                    <a:pt x="2756" y="1338"/>
                  </a:cubicBezTo>
                  <a:cubicBezTo>
                    <a:pt x="2757" y="1311"/>
                    <a:pt x="2757" y="1311"/>
                    <a:pt x="2757" y="1311"/>
                  </a:cubicBezTo>
                  <a:cubicBezTo>
                    <a:pt x="2757" y="867"/>
                    <a:pt x="2757" y="867"/>
                    <a:pt x="2757" y="867"/>
                  </a:cubicBezTo>
                  <a:cubicBezTo>
                    <a:pt x="2757" y="848"/>
                    <a:pt x="2761" y="838"/>
                    <a:pt x="2769" y="838"/>
                  </a:cubicBezTo>
                  <a:cubicBezTo>
                    <a:pt x="2772" y="838"/>
                    <a:pt x="2776" y="839"/>
                    <a:pt x="2778" y="842"/>
                  </a:cubicBezTo>
                  <a:cubicBezTo>
                    <a:pt x="2785" y="849"/>
                    <a:pt x="2785" y="849"/>
                    <a:pt x="2785" y="849"/>
                  </a:cubicBezTo>
                  <a:cubicBezTo>
                    <a:pt x="3336" y="1479"/>
                    <a:pt x="3336" y="1479"/>
                    <a:pt x="3336" y="1479"/>
                  </a:cubicBezTo>
                  <a:cubicBezTo>
                    <a:pt x="3350" y="1496"/>
                    <a:pt x="3350" y="1496"/>
                    <a:pt x="3350" y="1496"/>
                  </a:cubicBezTo>
                  <a:cubicBezTo>
                    <a:pt x="3354" y="1500"/>
                    <a:pt x="3359" y="1501"/>
                    <a:pt x="3365" y="1502"/>
                  </a:cubicBezTo>
                  <a:cubicBezTo>
                    <a:pt x="3375" y="1502"/>
                    <a:pt x="3381" y="1497"/>
                    <a:pt x="3384" y="1487"/>
                  </a:cubicBezTo>
                  <a:cubicBezTo>
                    <a:pt x="3386" y="1476"/>
                    <a:pt x="3387" y="1446"/>
                    <a:pt x="3387" y="1397"/>
                  </a:cubicBezTo>
                  <a:cubicBezTo>
                    <a:pt x="3387" y="849"/>
                    <a:pt x="3387" y="849"/>
                    <a:pt x="3387" y="849"/>
                  </a:cubicBezTo>
                  <a:cubicBezTo>
                    <a:pt x="3388" y="806"/>
                    <a:pt x="3388" y="806"/>
                    <a:pt x="3388" y="806"/>
                  </a:cubicBezTo>
                  <a:close/>
                  <a:moveTo>
                    <a:pt x="3746" y="656"/>
                  </a:moveTo>
                  <a:cubicBezTo>
                    <a:pt x="3754" y="649"/>
                    <a:pt x="3771" y="646"/>
                    <a:pt x="3798" y="646"/>
                  </a:cubicBezTo>
                  <a:cubicBezTo>
                    <a:pt x="3901" y="646"/>
                    <a:pt x="3901" y="646"/>
                    <a:pt x="3901" y="646"/>
                  </a:cubicBezTo>
                  <a:cubicBezTo>
                    <a:pt x="3968" y="646"/>
                    <a:pt x="4014" y="649"/>
                    <a:pt x="4040" y="655"/>
                  </a:cubicBezTo>
                  <a:cubicBezTo>
                    <a:pt x="4065" y="662"/>
                    <a:pt x="4082" y="675"/>
                    <a:pt x="4090" y="695"/>
                  </a:cubicBezTo>
                  <a:cubicBezTo>
                    <a:pt x="4095" y="707"/>
                    <a:pt x="4098" y="720"/>
                    <a:pt x="4098" y="734"/>
                  </a:cubicBezTo>
                  <a:cubicBezTo>
                    <a:pt x="4098" y="751"/>
                    <a:pt x="4098" y="751"/>
                    <a:pt x="4098" y="751"/>
                  </a:cubicBezTo>
                  <a:cubicBezTo>
                    <a:pt x="4098" y="765"/>
                    <a:pt x="4102" y="771"/>
                    <a:pt x="4110" y="771"/>
                  </a:cubicBezTo>
                  <a:cubicBezTo>
                    <a:pt x="4118" y="771"/>
                    <a:pt x="4123" y="767"/>
                    <a:pt x="4125" y="761"/>
                  </a:cubicBezTo>
                  <a:cubicBezTo>
                    <a:pt x="4127" y="755"/>
                    <a:pt x="4129" y="739"/>
                    <a:pt x="4132" y="714"/>
                  </a:cubicBezTo>
                  <a:cubicBezTo>
                    <a:pt x="4134" y="675"/>
                    <a:pt x="4134" y="675"/>
                    <a:pt x="4134" y="675"/>
                  </a:cubicBezTo>
                  <a:cubicBezTo>
                    <a:pt x="4137" y="647"/>
                    <a:pt x="4138" y="629"/>
                    <a:pt x="4140" y="623"/>
                  </a:cubicBezTo>
                  <a:cubicBezTo>
                    <a:pt x="4141" y="617"/>
                    <a:pt x="4142" y="612"/>
                    <a:pt x="4142" y="608"/>
                  </a:cubicBezTo>
                  <a:cubicBezTo>
                    <a:pt x="4142" y="596"/>
                    <a:pt x="4134" y="589"/>
                    <a:pt x="4120" y="589"/>
                  </a:cubicBezTo>
                  <a:cubicBezTo>
                    <a:pt x="4114" y="589"/>
                    <a:pt x="4106" y="590"/>
                    <a:pt x="4094" y="592"/>
                  </a:cubicBezTo>
                  <a:cubicBezTo>
                    <a:pt x="4088" y="593"/>
                    <a:pt x="4072" y="594"/>
                    <a:pt x="4047" y="595"/>
                  </a:cubicBezTo>
                  <a:cubicBezTo>
                    <a:pt x="3954" y="599"/>
                    <a:pt x="3954" y="599"/>
                    <a:pt x="3954" y="599"/>
                  </a:cubicBezTo>
                  <a:cubicBezTo>
                    <a:pt x="3913" y="601"/>
                    <a:pt x="3866" y="602"/>
                    <a:pt x="3813" y="602"/>
                  </a:cubicBezTo>
                  <a:cubicBezTo>
                    <a:pt x="3725" y="602"/>
                    <a:pt x="3650" y="598"/>
                    <a:pt x="3588" y="591"/>
                  </a:cubicBezTo>
                  <a:cubicBezTo>
                    <a:pt x="3569" y="589"/>
                    <a:pt x="3555" y="588"/>
                    <a:pt x="3544" y="588"/>
                  </a:cubicBezTo>
                  <a:cubicBezTo>
                    <a:pt x="3524" y="588"/>
                    <a:pt x="3515" y="594"/>
                    <a:pt x="3515" y="606"/>
                  </a:cubicBezTo>
                  <a:cubicBezTo>
                    <a:pt x="3515" y="614"/>
                    <a:pt x="3521" y="618"/>
                    <a:pt x="3534" y="618"/>
                  </a:cubicBezTo>
                  <a:cubicBezTo>
                    <a:pt x="3573" y="618"/>
                    <a:pt x="3600" y="629"/>
                    <a:pt x="3614" y="650"/>
                  </a:cubicBezTo>
                  <a:cubicBezTo>
                    <a:pt x="3627" y="672"/>
                    <a:pt x="3634" y="714"/>
                    <a:pt x="3634" y="776"/>
                  </a:cubicBezTo>
                  <a:cubicBezTo>
                    <a:pt x="3634" y="1330"/>
                    <a:pt x="3634" y="1330"/>
                    <a:pt x="3634" y="1330"/>
                  </a:cubicBezTo>
                  <a:cubicBezTo>
                    <a:pt x="3634" y="1372"/>
                    <a:pt x="3634" y="1372"/>
                    <a:pt x="3634" y="1372"/>
                  </a:cubicBezTo>
                  <a:cubicBezTo>
                    <a:pt x="3634" y="1425"/>
                    <a:pt x="3618" y="1455"/>
                    <a:pt x="3587" y="1464"/>
                  </a:cubicBezTo>
                  <a:cubicBezTo>
                    <a:pt x="3562" y="1471"/>
                    <a:pt x="3562" y="1471"/>
                    <a:pt x="3562" y="1471"/>
                  </a:cubicBezTo>
                  <a:cubicBezTo>
                    <a:pt x="3550" y="1474"/>
                    <a:pt x="3545" y="1479"/>
                    <a:pt x="3545" y="1487"/>
                  </a:cubicBezTo>
                  <a:cubicBezTo>
                    <a:pt x="3545" y="1496"/>
                    <a:pt x="3552" y="1501"/>
                    <a:pt x="3566" y="1501"/>
                  </a:cubicBezTo>
                  <a:cubicBezTo>
                    <a:pt x="3572" y="1501"/>
                    <a:pt x="3583" y="1499"/>
                    <a:pt x="3600" y="1496"/>
                  </a:cubicBezTo>
                  <a:cubicBezTo>
                    <a:pt x="3631" y="1491"/>
                    <a:pt x="3685" y="1488"/>
                    <a:pt x="3761" y="1488"/>
                  </a:cubicBezTo>
                  <a:cubicBezTo>
                    <a:pt x="3816" y="1488"/>
                    <a:pt x="3884" y="1492"/>
                    <a:pt x="3968" y="1500"/>
                  </a:cubicBezTo>
                  <a:cubicBezTo>
                    <a:pt x="3989" y="1502"/>
                    <a:pt x="4006" y="1503"/>
                    <a:pt x="4019" y="1503"/>
                  </a:cubicBezTo>
                  <a:cubicBezTo>
                    <a:pt x="4077" y="1503"/>
                    <a:pt x="4125" y="1479"/>
                    <a:pt x="4164" y="1432"/>
                  </a:cubicBezTo>
                  <a:cubicBezTo>
                    <a:pt x="4196" y="1393"/>
                    <a:pt x="4211" y="1359"/>
                    <a:pt x="4211" y="1331"/>
                  </a:cubicBezTo>
                  <a:cubicBezTo>
                    <a:pt x="4211" y="1319"/>
                    <a:pt x="4207" y="1314"/>
                    <a:pt x="4199" y="1314"/>
                  </a:cubicBezTo>
                  <a:cubicBezTo>
                    <a:pt x="4195" y="1315"/>
                    <a:pt x="4190" y="1319"/>
                    <a:pt x="4185" y="1326"/>
                  </a:cubicBezTo>
                  <a:cubicBezTo>
                    <a:pt x="4136" y="1403"/>
                    <a:pt x="4026" y="1442"/>
                    <a:pt x="3855" y="1442"/>
                  </a:cubicBezTo>
                  <a:cubicBezTo>
                    <a:pt x="3801" y="1442"/>
                    <a:pt x="3767" y="1437"/>
                    <a:pt x="3754" y="1428"/>
                  </a:cubicBezTo>
                  <a:cubicBezTo>
                    <a:pt x="3741" y="1419"/>
                    <a:pt x="3734" y="1396"/>
                    <a:pt x="3734" y="1359"/>
                  </a:cubicBezTo>
                  <a:cubicBezTo>
                    <a:pt x="3734" y="1118"/>
                    <a:pt x="3734" y="1118"/>
                    <a:pt x="3734" y="1118"/>
                  </a:cubicBezTo>
                  <a:cubicBezTo>
                    <a:pt x="3734" y="1096"/>
                    <a:pt x="3734" y="1096"/>
                    <a:pt x="3734" y="1096"/>
                  </a:cubicBezTo>
                  <a:cubicBezTo>
                    <a:pt x="3734" y="1083"/>
                    <a:pt x="3737" y="1074"/>
                    <a:pt x="3744" y="1070"/>
                  </a:cubicBezTo>
                  <a:cubicBezTo>
                    <a:pt x="3752" y="1065"/>
                    <a:pt x="3766" y="1063"/>
                    <a:pt x="3787" y="1063"/>
                  </a:cubicBezTo>
                  <a:cubicBezTo>
                    <a:pt x="3931" y="1063"/>
                    <a:pt x="3931" y="1063"/>
                    <a:pt x="3931" y="1063"/>
                  </a:cubicBezTo>
                  <a:cubicBezTo>
                    <a:pt x="3969" y="1063"/>
                    <a:pt x="3995" y="1068"/>
                    <a:pt x="4011" y="1079"/>
                  </a:cubicBezTo>
                  <a:cubicBezTo>
                    <a:pt x="4027" y="1089"/>
                    <a:pt x="4037" y="1109"/>
                    <a:pt x="4042" y="1138"/>
                  </a:cubicBezTo>
                  <a:cubicBezTo>
                    <a:pt x="4046" y="1157"/>
                    <a:pt x="4046" y="1157"/>
                    <a:pt x="4046" y="1157"/>
                  </a:cubicBezTo>
                  <a:cubicBezTo>
                    <a:pt x="4048" y="1166"/>
                    <a:pt x="4053" y="1171"/>
                    <a:pt x="4063" y="1171"/>
                  </a:cubicBezTo>
                  <a:cubicBezTo>
                    <a:pt x="4071" y="1171"/>
                    <a:pt x="4075" y="1166"/>
                    <a:pt x="4075" y="1155"/>
                  </a:cubicBezTo>
                  <a:cubicBezTo>
                    <a:pt x="4075" y="1151"/>
                    <a:pt x="4075" y="1145"/>
                    <a:pt x="4074" y="1136"/>
                  </a:cubicBezTo>
                  <a:cubicBezTo>
                    <a:pt x="4072" y="1110"/>
                    <a:pt x="4070" y="1084"/>
                    <a:pt x="4070" y="1057"/>
                  </a:cubicBezTo>
                  <a:cubicBezTo>
                    <a:pt x="4070" y="1022"/>
                    <a:pt x="4072" y="984"/>
                    <a:pt x="4076" y="942"/>
                  </a:cubicBezTo>
                  <a:cubicBezTo>
                    <a:pt x="4077" y="935"/>
                    <a:pt x="4077" y="930"/>
                    <a:pt x="4077" y="927"/>
                  </a:cubicBezTo>
                  <a:cubicBezTo>
                    <a:pt x="4077" y="916"/>
                    <a:pt x="4073" y="910"/>
                    <a:pt x="4064" y="910"/>
                  </a:cubicBezTo>
                  <a:cubicBezTo>
                    <a:pt x="4055" y="909"/>
                    <a:pt x="4050" y="914"/>
                    <a:pt x="4047" y="925"/>
                  </a:cubicBezTo>
                  <a:cubicBezTo>
                    <a:pt x="4042" y="954"/>
                    <a:pt x="4035" y="972"/>
                    <a:pt x="4028" y="980"/>
                  </a:cubicBezTo>
                  <a:cubicBezTo>
                    <a:pt x="4021" y="988"/>
                    <a:pt x="4006" y="994"/>
                    <a:pt x="3983" y="999"/>
                  </a:cubicBezTo>
                  <a:cubicBezTo>
                    <a:pt x="3956" y="1004"/>
                    <a:pt x="3920" y="1007"/>
                    <a:pt x="3874" y="1007"/>
                  </a:cubicBezTo>
                  <a:cubicBezTo>
                    <a:pt x="3773" y="1007"/>
                    <a:pt x="3773" y="1007"/>
                    <a:pt x="3773" y="1007"/>
                  </a:cubicBezTo>
                  <a:cubicBezTo>
                    <a:pt x="3755" y="1007"/>
                    <a:pt x="3743" y="1005"/>
                    <a:pt x="3740" y="1001"/>
                  </a:cubicBezTo>
                  <a:cubicBezTo>
                    <a:pt x="3736" y="997"/>
                    <a:pt x="3734" y="985"/>
                    <a:pt x="3734" y="964"/>
                  </a:cubicBezTo>
                  <a:cubicBezTo>
                    <a:pt x="3734" y="701"/>
                    <a:pt x="3734" y="701"/>
                    <a:pt x="3734" y="701"/>
                  </a:cubicBezTo>
                  <a:cubicBezTo>
                    <a:pt x="3734" y="677"/>
                    <a:pt x="3738" y="662"/>
                    <a:pt x="3746" y="656"/>
                  </a:cubicBezTo>
                  <a:close/>
                  <a:moveTo>
                    <a:pt x="4417" y="647"/>
                  </a:moveTo>
                  <a:cubicBezTo>
                    <a:pt x="4364" y="692"/>
                    <a:pt x="4338" y="749"/>
                    <a:pt x="4338" y="820"/>
                  </a:cubicBezTo>
                  <a:cubicBezTo>
                    <a:pt x="4338" y="883"/>
                    <a:pt x="4358" y="934"/>
                    <a:pt x="4398" y="974"/>
                  </a:cubicBezTo>
                  <a:cubicBezTo>
                    <a:pt x="4439" y="1014"/>
                    <a:pt x="4507" y="1050"/>
                    <a:pt x="4604" y="1083"/>
                  </a:cubicBezTo>
                  <a:cubicBezTo>
                    <a:pt x="4697" y="1114"/>
                    <a:pt x="4754" y="1138"/>
                    <a:pt x="4773" y="1155"/>
                  </a:cubicBezTo>
                  <a:cubicBezTo>
                    <a:pt x="4812" y="1188"/>
                    <a:pt x="4831" y="1229"/>
                    <a:pt x="4831" y="1278"/>
                  </a:cubicBezTo>
                  <a:cubicBezTo>
                    <a:pt x="4831" y="1328"/>
                    <a:pt x="4810" y="1371"/>
                    <a:pt x="4769" y="1406"/>
                  </a:cubicBezTo>
                  <a:cubicBezTo>
                    <a:pt x="4727" y="1442"/>
                    <a:pt x="4676" y="1459"/>
                    <a:pt x="4616" y="1459"/>
                  </a:cubicBezTo>
                  <a:cubicBezTo>
                    <a:pt x="4557" y="1459"/>
                    <a:pt x="4503" y="1441"/>
                    <a:pt x="4452" y="1404"/>
                  </a:cubicBezTo>
                  <a:cubicBezTo>
                    <a:pt x="4402" y="1368"/>
                    <a:pt x="4369" y="1322"/>
                    <a:pt x="4353" y="1268"/>
                  </a:cubicBezTo>
                  <a:cubicBezTo>
                    <a:pt x="4347" y="1247"/>
                    <a:pt x="4340" y="1236"/>
                    <a:pt x="4332" y="1236"/>
                  </a:cubicBezTo>
                  <a:cubicBezTo>
                    <a:pt x="4323" y="1235"/>
                    <a:pt x="4318" y="1242"/>
                    <a:pt x="4318" y="1255"/>
                  </a:cubicBezTo>
                  <a:cubicBezTo>
                    <a:pt x="4318" y="1271"/>
                    <a:pt x="4324" y="1299"/>
                    <a:pt x="4335" y="1338"/>
                  </a:cubicBezTo>
                  <a:cubicBezTo>
                    <a:pt x="4345" y="1375"/>
                    <a:pt x="4351" y="1394"/>
                    <a:pt x="4352" y="1398"/>
                  </a:cubicBezTo>
                  <a:cubicBezTo>
                    <a:pt x="4357" y="1422"/>
                    <a:pt x="4361" y="1438"/>
                    <a:pt x="4363" y="1443"/>
                  </a:cubicBezTo>
                  <a:cubicBezTo>
                    <a:pt x="4366" y="1449"/>
                    <a:pt x="4371" y="1455"/>
                    <a:pt x="4379" y="1460"/>
                  </a:cubicBezTo>
                  <a:cubicBezTo>
                    <a:pt x="4398" y="1473"/>
                    <a:pt x="4427" y="1484"/>
                    <a:pt x="4468" y="1493"/>
                  </a:cubicBezTo>
                  <a:cubicBezTo>
                    <a:pt x="4508" y="1503"/>
                    <a:pt x="4545" y="1508"/>
                    <a:pt x="4579" y="1508"/>
                  </a:cubicBezTo>
                  <a:cubicBezTo>
                    <a:pt x="4671" y="1508"/>
                    <a:pt x="4747" y="1482"/>
                    <a:pt x="4807" y="1430"/>
                  </a:cubicBezTo>
                  <a:cubicBezTo>
                    <a:pt x="4866" y="1378"/>
                    <a:pt x="4896" y="1312"/>
                    <a:pt x="4896" y="1230"/>
                  </a:cubicBezTo>
                  <a:cubicBezTo>
                    <a:pt x="4896" y="1110"/>
                    <a:pt x="4815" y="1024"/>
                    <a:pt x="4654" y="971"/>
                  </a:cubicBezTo>
                  <a:cubicBezTo>
                    <a:pt x="4571" y="943"/>
                    <a:pt x="4519" y="924"/>
                    <a:pt x="4498" y="914"/>
                  </a:cubicBezTo>
                  <a:cubicBezTo>
                    <a:pt x="4477" y="903"/>
                    <a:pt x="4458" y="887"/>
                    <a:pt x="4440" y="864"/>
                  </a:cubicBezTo>
                  <a:cubicBezTo>
                    <a:pt x="4419" y="838"/>
                    <a:pt x="4409" y="806"/>
                    <a:pt x="4409" y="769"/>
                  </a:cubicBezTo>
                  <a:cubicBezTo>
                    <a:pt x="4409" y="728"/>
                    <a:pt x="4425" y="693"/>
                    <a:pt x="4457" y="665"/>
                  </a:cubicBezTo>
                  <a:cubicBezTo>
                    <a:pt x="4488" y="638"/>
                    <a:pt x="4527" y="624"/>
                    <a:pt x="4574" y="624"/>
                  </a:cubicBezTo>
                  <a:cubicBezTo>
                    <a:pt x="4633" y="624"/>
                    <a:pt x="4687" y="639"/>
                    <a:pt x="4735" y="670"/>
                  </a:cubicBezTo>
                  <a:cubicBezTo>
                    <a:pt x="4783" y="700"/>
                    <a:pt x="4815" y="739"/>
                    <a:pt x="4830" y="787"/>
                  </a:cubicBezTo>
                  <a:cubicBezTo>
                    <a:pt x="4837" y="808"/>
                    <a:pt x="4844" y="818"/>
                    <a:pt x="4852" y="818"/>
                  </a:cubicBezTo>
                  <a:cubicBezTo>
                    <a:pt x="4861" y="818"/>
                    <a:pt x="4866" y="811"/>
                    <a:pt x="4866" y="798"/>
                  </a:cubicBezTo>
                  <a:cubicBezTo>
                    <a:pt x="4866" y="794"/>
                    <a:pt x="4864" y="785"/>
                    <a:pt x="4862" y="771"/>
                  </a:cubicBezTo>
                  <a:cubicBezTo>
                    <a:pt x="4852" y="704"/>
                    <a:pt x="4852" y="704"/>
                    <a:pt x="4852" y="704"/>
                  </a:cubicBezTo>
                  <a:cubicBezTo>
                    <a:pt x="4846" y="667"/>
                    <a:pt x="4843" y="645"/>
                    <a:pt x="4843" y="638"/>
                  </a:cubicBezTo>
                  <a:cubicBezTo>
                    <a:pt x="4843" y="616"/>
                    <a:pt x="4838" y="605"/>
                    <a:pt x="4827" y="606"/>
                  </a:cubicBezTo>
                  <a:cubicBezTo>
                    <a:pt x="4823" y="606"/>
                    <a:pt x="4821" y="607"/>
                    <a:pt x="4820" y="608"/>
                  </a:cubicBezTo>
                  <a:cubicBezTo>
                    <a:pt x="4811" y="616"/>
                    <a:pt x="4811" y="616"/>
                    <a:pt x="4811" y="616"/>
                  </a:cubicBezTo>
                  <a:cubicBezTo>
                    <a:pt x="4805" y="620"/>
                    <a:pt x="4800" y="623"/>
                    <a:pt x="4795" y="623"/>
                  </a:cubicBezTo>
                  <a:cubicBezTo>
                    <a:pt x="4791" y="623"/>
                    <a:pt x="4787" y="622"/>
                    <a:pt x="4783" y="620"/>
                  </a:cubicBezTo>
                  <a:cubicBezTo>
                    <a:pt x="4738" y="601"/>
                    <a:pt x="4738" y="601"/>
                    <a:pt x="4738" y="601"/>
                  </a:cubicBezTo>
                  <a:cubicBezTo>
                    <a:pt x="4706" y="588"/>
                    <a:pt x="4666" y="581"/>
                    <a:pt x="4620" y="581"/>
                  </a:cubicBezTo>
                  <a:cubicBezTo>
                    <a:pt x="4537" y="581"/>
                    <a:pt x="4469" y="603"/>
                    <a:pt x="4417" y="647"/>
                  </a:cubicBezTo>
                  <a:close/>
                  <a:moveTo>
                    <a:pt x="5121" y="647"/>
                  </a:moveTo>
                  <a:cubicBezTo>
                    <a:pt x="5068" y="692"/>
                    <a:pt x="5042" y="749"/>
                    <a:pt x="5042" y="820"/>
                  </a:cubicBezTo>
                  <a:cubicBezTo>
                    <a:pt x="5042" y="883"/>
                    <a:pt x="5062" y="934"/>
                    <a:pt x="5102" y="974"/>
                  </a:cubicBezTo>
                  <a:cubicBezTo>
                    <a:pt x="5143" y="1014"/>
                    <a:pt x="5211" y="1050"/>
                    <a:pt x="5308" y="1083"/>
                  </a:cubicBezTo>
                  <a:cubicBezTo>
                    <a:pt x="5401" y="1114"/>
                    <a:pt x="5458" y="1138"/>
                    <a:pt x="5478" y="1155"/>
                  </a:cubicBezTo>
                  <a:cubicBezTo>
                    <a:pt x="5516" y="1188"/>
                    <a:pt x="5535" y="1229"/>
                    <a:pt x="5535" y="1278"/>
                  </a:cubicBezTo>
                  <a:cubicBezTo>
                    <a:pt x="5535" y="1328"/>
                    <a:pt x="5514" y="1371"/>
                    <a:pt x="5473" y="1406"/>
                  </a:cubicBezTo>
                  <a:cubicBezTo>
                    <a:pt x="5431" y="1442"/>
                    <a:pt x="5380" y="1459"/>
                    <a:pt x="5320" y="1459"/>
                  </a:cubicBezTo>
                  <a:cubicBezTo>
                    <a:pt x="5261" y="1459"/>
                    <a:pt x="5207" y="1441"/>
                    <a:pt x="5156" y="1404"/>
                  </a:cubicBezTo>
                  <a:cubicBezTo>
                    <a:pt x="5106" y="1368"/>
                    <a:pt x="5073" y="1322"/>
                    <a:pt x="5057" y="1268"/>
                  </a:cubicBezTo>
                  <a:cubicBezTo>
                    <a:pt x="5051" y="1247"/>
                    <a:pt x="5044" y="1236"/>
                    <a:pt x="5036" y="1236"/>
                  </a:cubicBezTo>
                  <a:cubicBezTo>
                    <a:pt x="5027" y="1235"/>
                    <a:pt x="5022" y="1242"/>
                    <a:pt x="5022" y="1255"/>
                  </a:cubicBezTo>
                  <a:cubicBezTo>
                    <a:pt x="5022" y="1271"/>
                    <a:pt x="5028" y="1299"/>
                    <a:pt x="5039" y="1338"/>
                  </a:cubicBezTo>
                  <a:cubicBezTo>
                    <a:pt x="5049" y="1375"/>
                    <a:pt x="5055" y="1394"/>
                    <a:pt x="5056" y="1398"/>
                  </a:cubicBezTo>
                  <a:cubicBezTo>
                    <a:pt x="5061" y="1422"/>
                    <a:pt x="5065" y="1438"/>
                    <a:pt x="5068" y="1443"/>
                  </a:cubicBezTo>
                  <a:cubicBezTo>
                    <a:pt x="5070" y="1449"/>
                    <a:pt x="5075" y="1455"/>
                    <a:pt x="5083" y="1460"/>
                  </a:cubicBezTo>
                  <a:cubicBezTo>
                    <a:pt x="5102" y="1473"/>
                    <a:pt x="5132" y="1484"/>
                    <a:pt x="5172" y="1493"/>
                  </a:cubicBezTo>
                  <a:cubicBezTo>
                    <a:pt x="5212" y="1503"/>
                    <a:pt x="5249" y="1508"/>
                    <a:pt x="5283" y="1508"/>
                  </a:cubicBezTo>
                  <a:cubicBezTo>
                    <a:pt x="5375" y="1508"/>
                    <a:pt x="5452" y="1482"/>
                    <a:pt x="5511" y="1430"/>
                  </a:cubicBezTo>
                  <a:cubicBezTo>
                    <a:pt x="5570" y="1378"/>
                    <a:pt x="5600" y="1312"/>
                    <a:pt x="5600" y="1230"/>
                  </a:cubicBezTo>
                  <a:cubicBezTo>
                    <a:pt x="5600" y="1110"/>
                    <a:pt x="5519" y="1024"/>
                    <a:pt x="5358" y="971"/>
                  </a:cubicBezTo>
                  <a:cubicBezTo>
                    <a:pt x="5275" y="943"/>
                    <a:pt x="5224" y="924"/>
                    <a:pt x="5202" y="914"/>
                  </a:cubicBezTo>
                  <a:cubicBezTo>
                    <a:pt x="5181" y="903"/>
                    <a:pt x="5162" y="887"/>
                    <a:pt x="5144" y="864"/>
                  </a:cubicBezTo>
                  <a:cubicBezTo>
                    <a:pt x="5124" y="838"/>
                    <a:pt x="5113" y="806"/>
                    <a:pt x="5113" y="769"/>
                  </a:cubicBezTo>
                  <a:cubicBezTo>
                    <a:pt x="5113" y="728"/>
                    <a:pt x="5129" y="693"/>
                    <a:pt x="5161" y="665"/>
                  </a:cubicBezTo>
                  <a:cubicBezTo>
                    <a:pt x="5192" y="638"/>
                    <a:pt x="5231" y="624"/>
                    <a:pt x="5278" y="624"/>
                  </a:cubicBezTo>
                  <a:cubicBezTo>
                    <a:pt x="5337" y="624"/>
                    <a:pt x="5391" y="639"/>
                    <a:pt x="5439" y="670"/>
                  </a:cubicBezTo>
                  <a:cubicBezTo>
                    <a:pt x="5487" y="700"/>
                    <a:pt x="5519" y="739"/>
                    <a:pt x="5534" y="787"/>
                  </a:cubicBezTo>
                  <a:cubicBezTo>
                    <a:pt x="5541" y="808"/>
                    <a:pt x="5549" y="818"/>
                    <a:pt x="5556" y="818"/>
                  </a:cubicBezTo>
                  <a:cubicBezTo>
                    <a:pt x="5565" y="818"/>
                    <a:pt x="5570" y="811"/>
                    <a:pt x="5570" y="798"/>
                  </a:cubicBezTo>
                  <a:cubicBezTo>
                    <a:pt x="5570" y="794"/>
                    <a:pt x="5569" y="785"/>
                    <a:pt x="5566" y="771"/>
                  </a:cubicBezTo>
                  <a:cubicBezTo>
                    <a:pt x="5556" y="704"/>
                    <a:pt x="5556" y="704"/>
                    <a:pt x="5556" y="704"/>
                  </a:cubicBezTo>
                  <a:cubicBezTo>
                    <a:pt x="5550" y="667"/>
                    <a:pt x="5547" y="645"/>
                    <a:pt x="5547" y="638"/>
                  </a:cubicBezTo>
                  <a:cubicBezTo>
                    <a:pt x="5547" y="616"/>
                    <a:pt x="5542" y="605"/>
                    <a:pt x="5531" y="606"/>
                  </a:cubicBezTo>
                  <a:cubicBezTo>
                    <a:pt x="5528" y="606"/>
                    <a:pt x="5525" y="607"/>
                    <a:pt x="5524" y="608"/>
                  </a:cubicBezTo>
                  <a:cubicBezTo>
                    <a:pt x="5515" y="616"/>
                    <a:pt x="5515" y="616"/>
                    <a:pt x="5515" y="616"/>
                  </a:cubicBezTo>
                  <a:cubicBezTo>
                    <a:pt x="5509" y="620"/>
                    <a:pt x="5504" y="623"/>
                    <a:pt x="5499" y="623"/>
                  </a:cubicBezTo>
                  <a:cubicBezTo>
                    <a:pt x="5495" y="623"/>
                    <a:pt x="5491" y="622"/>
                    <a:pt x="5487" y="620"/>
                  </a:cubicBezTo>
                  <a:cubicBezTo>
                    <a:pt x="5442" y="601"/>
                    <a:pt x="5442" y="601"/>
                    <a:pt x="5442" y="601"/>
                  </a:cubicBezTo>
                  <a:cubicBezTo>
                    <a:pt x="5410" y="588"/>
                    <a:pt x="5370" y="581"/>
                    <a:pt x="5324" y="581"/>
                  </a:cubicBezTo>
                  <a:cubicBezTo>
                    <a:pt x="5241" y="581"/>
                    <a:pt x="5173" y="603"/>
                    <a:pt x="5121" y="647"/>
                  </a:cubicBezTo>
                  <a:close/>
                  <a:moveTo>
                    <a:pt x="5916" y="656"/>
                  </a:moveTo>
                  <a:cubicBezTo>
                    <a:pt x="5923" y="649"/>
                    <a:pt x="5941" y="646"/>
                    <a:pt x="5968" y="646"/>
                  </a:cubicBezTo>
                  <a:cubicBezTo>
                    <a:pt x="6070" y="646"/>
                    <a:pt x="6070" y="646"/>
                    <a:pt x="6070" y="646"/>
                  </a:cubicBezTo>
                  <a:cubicBezTo>
                    <a:pt x="6138" y="646"/>
                    <a:pt x="6184" y="649"/>
                    <a:pt x="6209" y="655"/>
                  </a:cubicBezTo>
                  <a:cubicBezTo>
                    <a:pt x="6234" y="662"/>
                    <a:pt x="6251" y="675"/>
                    <a:pt x="6259" y="695"/>
                  </a:cubicBezTo>
                  <a:cubicBezTo>
                    <a:pt x="6265" y="707"/>
                    <a:pt x="6267" y="720"/>
                    <a:pt x="6267" y="734"/>
                  </a:cubicBezTo>
                  <a:cubicBezTo>
                    <a:pt x="6267" y="751"/>
                    <a:pt x="6267" y="751"/>
                    <a:pt x="6267" y="751"/>
                  </a:cubicBezTo>
                  <a:cubicBezTo>
                    <a:pt x="6267" y="765"/>
                    <a:pt x="6271" y="771"/>
                    <a:pt x="6280" y="771"/>
                  </a:cubicBezTo>
                  <a:cubicBezTo>
                    <a:pt x="6287" y="771"/>
                    <a:pt x="6292" y="767"/>
                    <a:pt x="6295" y="761"/>
                  </a:cubicBezTo>
                  <a:cubicBezTo>
                    <a:pt x="6297" y="755"/>
                    <a:pt x="6299" y="739"/>
                    <a:pt x="6301" y="714"/>
                  </a:cubicBezTo>
                  <a:cubicBezTo>
                    <a:pt x="6304" y="675"/>
                    <a:pt x="6304" y="675"/>
                    <a:pt x="6304" y="675"/>
                  </a:cubicBezTo>
                  <a:cubicBezTo>
                    <a:pt x="6306" y="647"/>
                    <a:pt x="6308" y="629"/>
                    <a:pt x="6309" y="623"/>
                  </a:cubicBezTo>
                  <a:cubicBezTo>
                    <a:pt x="6310" y="617"/>
                    <a:pt x="6311" y="612"/>
                    <a:pt x="6311" y="608"/>
                  </a:cubicBezTo>
                  <a:cubicBezTo>
                    <a:pt x="6311" y="596"/>
                    <a:pt x="6304" y="589"/>
                    <a:pt x="6290" y="589"/>
                  </a:cubicBezTo>
                  <a:cubicBezTo>
                    <a:pt x="6284" y="589"/>
                    <a:pt x="6275" y="590"/>
                    <a:pt x="6263" y="592"/>
                  </a:cubicBezTo>
                  <a:cubicBezTo>
                    <a:pt x="6258" y="593"/>
                    <a:pt x="6242" y="594"/>
                    <a:pt x="6216" y="595"/>
                  </a:cubicBezTo>
                  <a:cubicBezTo>
                    <a:pt x="6123" y="599"/>
                    <a:pt x="6123" y="599"/>
                    <a:pt x="6123" y="599"/>
                  </a:cubicBezTo>
                  <a:cubicBezTo>
                    <a:pt x="6082" y="601"/>
                    <a:pt x="6035" y="602"/>
                    <a:pt x="5982" y="602"/>
                  </a:cubicBezTo>
                  <a:cubicBezTo>
                    <a:pt x="5895" y="602"/>
                    <a:pt x="5820" y="598"/>
                    <a:pt x="5757" y="591"/>
                  </a:cubicBezTo>
                  <a:cubicBezTo>
                    <a:pt x="5739" y="589"/>
                    <a:pt x="5724" y="588"/>
                    <a:pt x="5714" y="588"/>
                  </a:cubicBezTo>
                  <a:cubicBezTo>
                    <a:pt x="5694" y="588"/>
                    <a:pt x="5684" y="594"/>
                    <a:pt x="5684" y="606"/>
                  </a:cubicBezTo>
                  <a:cubicBezTo>
                    <a:pt x="5684" y="614"/>
                    <a:pt x="5690" y="618"/>
                    <a:pt x="5703" y="618"/>
                  </a:cubicBezTo>
                  <a:cubicBezTo>
                    <a:pt x="5743" y="618"/>
                    <a:pt x="5769" y="629"/>
                    <a:pt x="5783" y="650"/>
                  </a:cubicBezTo>
                  <a:cubicBezTo>
                    <a:pt x="5797" y="672"/>
                    <a:pt x="5804" y="714"/>
                    <a:pt x="5804" y="776"/>
                  </a:cubicBezTo>
                  <a:cubicBezTo>
                    <a:pt x="5804" y="1330"/>
                    <a:pt x="5804" y="1330"/>
                    <a:pt x="5804" y="1330"/>
                  </a:cubicBezTo>
                  <a:cubicBezTo>
                    <a:pt x="5803" y="1372"/>
                    <a:pt x="5803" y="1372"/>
                    <a:pt x="5803" y="1372"/>
                  </a:cubicBezTo>
                  <a:cubicBezTo>
                    <a:pt x="5803" y="1425"/>
                    <a:pt x="5787" y="1455"/>
                    <a:pt x="5756" y="1464"/>
                  </a:cubicBezTo>
                  <a:cubicBezTo>
                    <a:pt x="5731" y="1471"/>
                    <a:pt x="5731" y="1471"/>
                    <a:pt x="5731" y="1471"/>
                  </a:cubicBezTo>
                  <a:cubicBezTo>
                    <a:pt x="5720" y="1474"/>
                    <a:pt x="5714" y="1479"/>
                    <a:pt x="5714" y="1487"/>
                  </a:cubicBezTo>
                  <a:cubicBezTo>
                    <a:pt x="5714" y="1496"/>
                    <a:pt x="5721" y="1501"/>
                    <a:pt x="5735" y="1501"/>
                  </a:cubicBezTo>
                  <a:cubicBezTo>
                    <a:pt x="5741" y="1501"/>
                    <a:pt x="5753" y="1499"/>
                    <a:pt x="5769" y="1496"/>
                  </a:cubicBezTo>
                  <a:cubicBezTo>
                    <a:pt x="5801" y="1491"/>
                    <a:pt x="5854" y="1488"/>
                    <a:pt x="5931" y="1488"/>
                  </a:cubicBezTo>
                  <a:cubicBezTo>
                    <a:pt x="5985" y="1488"/>
                    <a:pt x="6054" y="1492"/>
                    <a:pt x="6137" y="1500"/>
                  </a:cubicBezTo>
                  <a:cubicBezTo>
                    <a:pt x="6159" y="1502"/>
                    <a:pt x="6176" y="1503"/>
                    <a:pt x="6188" y="1503"/>
                  </a:cubicBezTo>
                  <a:cubicBezTo>
                    <a:pt x="6247" y="1503"/>
                    <a:pt x="6295" y="1479"/>
                    <a:pt x="6333" y="1432"/>
                  </a:cubicBezTo>
                  <a:cubicBezTo>
                    <a:pt x="6365" y="1393"/>
                    <a:pt x="6381" y="1359"/>
                    <a:pt x="6381" y="1331"/>
                  </a:cubicBezTo>
                  <a:cubicBezTo>
                    <a:pt x="6381" y="1319"/>
                    <a:pt x="6377" y="1314"/>
                    <a:pt x="6369" y="1314"/>
                  </a:cubicBezTo>
                  <a:cubicBezTo>
                    <a:pt x="6364" y="1315"/>
                    <a:pt x="6359" y="1319"/>
                    <a:pt x="6354" y="1326"/>
                  </a:cubicBezTo>
                  <a:cubicBezTo>
                    <a:pt x="6305" y="1403"/>
                    <a:pt x="6196" y="1442"/>
                    <a:pt x="6025" y="1442"/>
                  </a:cubicBezTo>
                  <a:cubicBezTo>
                    <a:pt x="5971" y="1442"/>
                    <a:pt x="5937" y="1437"/>
                    <a:pt x="5924" y="1428"/>
                  </a:cubicBezTo>
                  <a:cubicBezTo>
                    <a:pt x="5910" y="1419"/>
                    <a:pt x="5904" y="1396"/>
                    <a:pt x="5904" y="1359"/>
                  </a:cubicBezTo>
                  <a:cubicBezTo>
                    <a:pt x="5904" y="1118"/>
                    <a:pt x="5904" y="1118"/>
                    <a:pt x="5904" y="1118"/>
                  </a:cubicBezTo>
                  <a:cubicBezTo>
                    <a:pt x="5903" y="1096"/>
                    <a:pt x="5903" y="1096"/>
                    <a:pt x="5903" y="1096"/>
                  </a:cubicBezTo>
                  <a:cubicBezTo>
                    <a:pt x="5903" y="1083"/>
                    <a:pt x="5907" y="1074"/>
                    <a:pt x="5914" y="1070"/>
                  </a:cubicBezTo>
                  <a:cubicBezTo>
                    <a:pt x="5921" y="1065"/>
                    <a:pt x="5935" y="1063"/>
                    <a:pt x="5957" y="1063"/>
                  </a:cubicBezTo>
                  <a:cubicBezTo>
                    <a:pt x="6101" y="1063"/>
                    <a:pt x="6101" y="1063"/>
                    <a:pt x="6101" y="1063"/>
                  </a:cubicBezTo>
                  <a:cubicBezTo>
                    <a:pt x="6138" y="1063"/>
                    <a:pt x="6165" y="1068"/>
                    <a:pt x="6180" y="1079"/>
                  </a:cubicBezTo>
                  <a:cubicBezTo>
                    <a:pt x="6196" y="1089"/>
                    <a:pt x="6206" y="1109"/>
                    <a:pt x="6212" y="1138"/>
                  </a:cubicBezTo>
                  <a:cubicBezTo>
                    <a:pt x="6216" y="1157"/>
                    <a:pt x="6216" y="1157"/>
                    <a:pt x="6216" y="1157"/>
                  </a:cubicBezTo>
                  <a:cubicBezTo>
                    <a:pt x="6217" y="1166"/>
                    <a:pt x="6223" y="1171"/>
                    <a:pt x="6232" y="1171"/>
                  </a:cubicBezTo>
                  <a:cubicBezTo>
                    <a:pt x="6241" y="1171"/>
                    <a:pt x="6245" y="1166"/>
                    <a:pt x="6245" y="1155"/>
                  </a:cubicBezTo>
                  <a:cubicBezTo>
                    <a:pt x="6245" y="1151"/>
                    <a:pt x="6245" y="1145"/>
                    <a:pt x="6244" y="1136"/>
                  </a:cubicBezTo>
                  <a:cubicBezTo>
                    <a:pt x="6241" y="1110"/>
                    <a:pt x="6240" y="1084"/>
                    <a:pt x="6240" y="1057"/>
                  </a:cubicBezTo>
                  <a:cubicBezTo>
                    <a:pt x="6240" y="1022"/>
                    <a:pt x="6242" y="984"/>
                    <a:pt x="6246" y="942"/>
                  </a:cubicBezTo>
                  <a:cubicBezTo>
                    <a:pt x="6246" y="935"/>
                    <a:pt x="6246" y="930"/>
                    <a:pt x="6246" y="927"/>
                  </a:cubicBezTo>
                  <a:cubicBezTo>
                    <a:pt x="6246" y="916"/>
                    <a:pt x="6242" y="910"/>
                    <a:pt x="6234" y="910"/>
                  </a:cubicBezTo>
                  <a:cubicBezTo>
                    <a:pt x="6225" y="909"/>
                    <a:pt x="6219" y="914"/>
                    <a:pt x="6217" y="925"/>
                  </a:cubicBezTo>
                  <a:cubicBezTo>
                    <a:pt x="6211" y="954"/>
                    <a:pt x="6205" y="972"/>
                    <a:pt x="6198" y="980"/>
                  </a:cubicBezTo>
                  <a:cubicBezTo>
                    <a:pt x="6191" y="988"/>
                    <a:pt x="6176" y="994"/>
                    <a:pt x="6152" y="999"/>
                  </a:cubicBezTo>
                  <a:cubicBezTo>
                    <a:pt x="6126" y="1004"/>
                    <a:pt x="6089" y="1007"/>
                    <a:pt x="6044" y="1007"/>
                  </a:cubicBezTo>
                  <a:cubicBezTo>
                    <a:pt x="5943" y="1007"/>
                    <a:pt x="5943" y="1007"/>
                    <a:pt x="5943" y="1007"/>
                  </a:cubicBezTo>
                  <a:cubicBezTo>
                    <a:pt x="5924" y="1007"/>
                    <a:pt x="5913" y="1005"/>
                    <a:pt x="5909" y="1001"/>
                  </a:cubicBezTo>
                  <a:cubicBezTo>
                    <a:pt x="5906" y="997"/>
                    <a:pt x="5904" y="985"/>
                    <a:pt x="5904" y="964"/>
                  </a:cubicBezTo>
                  <a:cubicBezTo>
                    <a:pt x="5904" y="701"/>
                    <a:pt x="5904" y="701"/>
                    <a:pt x="5904" y="701"/>
                  </a:cubicBezTo>
                  <a:cubicBezTo>
                    <a:pt x="5904" y="677"/>
                    <a:pt x="5908" y="662"/>
                    <a:pt x="5916" y="656"/>
                  </a:cubicBezTo>
                  <a:close/>
                  <a:moveTo>
                    <a:pt x="6665" y="656"/>
                  </a:moveTo>
                  <a:cubicBezTo>
                    <a:pt x="6673" y="649"/>
                    <a:pt x="6690" y="646"/>
                    <a:pt x="6717" y="646"/>
                  </a:cubicBezTo>
                  <a:cubicBezTo>
                    <a:pt x="6820" y="646"/>
                    <a:pt x="6820" y="646"/>
                    <a:pt x="6820" y="646"/>
                  </a:cubicBezTo>
                  <a:cubicBezTo>
                    <a:pt x="6887" y="646"/>
                    <a:pt x="6933" y="649"/>
                    <a:pt x="6959" y="655"/>
                  </a:cubicBezTo>
                  <a:cubicBezTo>
                    <a:pt x="6984" y="662"/>
                    <a:pt x="7001" y="675"/>
                    <a:pt x="7009" y="695"/>
                  </a:cubicBezTo>
                  <a:cubicBezTo>
                    <a:pt x="7014" y="707"/>
                    <a:pt x="7017" y="720"/>
                    <a:pt x="7017" y="734"/>
                  </a:cubicBezTo>
                  <a:cubicBezTo>
                    <a:pt x="7017" y="751"/>
                    <a:pt x="7017" y="751"/>
                    <a:pt x="7017" y="751"/>
                  </a:cubicBezTo>
                  <a:cubicBezTo>
                    <a:pt x="7017" y="765"/>
                    <a:pt x="7021" y="771"/>
                    <a:pt x="7029" y="771"/>
                  </a:cubicBezTo>
                  <a:cubicBezTo>
                    <a:pt x="7037" y="771"/>
                    <a:pt x="7042" y="767"/>
                    <a:pt x="7044" y="761"/>
                  </a:cubicBezTo>
                  <a:cubicBezTo>
                    <a:pt x="7046" y="755"/>
                    <a:pt x="7049" y="739"/>
                    <a:pt x="7051" y="714"/>
                  </a:cubicBezTo>
                  <a:cubicBezTo>
                    <a:pt x="7053" y="675"/>
                    <a:pt x="7053" y="675"/>
                    <a:pt x="7053" y="675"/>
                  </a:cubicBezTo>
                  <a:cubicBezTo>
                    <a:pt x="7056" y="647"/>
                    <a:pt x="7057" y="629"/>
                    <a:pt x="7059" y="623"/>
                  </a:cubicBezTo>
                  <a:cubicBezTo>
                    <a:pt x="7060" y="617"/>
                    <a:pt x="7061" y="612"/>
                    <a:pt x="7061" y="608"/>
                  </a:cubicBezTo>
                  <a:cubicBezTo>
                    <a:pt x="7061" y="596"/>
                    <a:pt x="7053" y="589"/>
                    <a:pt x="7039" y="589"/>
                  </a:cubicBezTo>
                  <a:cubicBezTo>
                    <a:pt x="7033" y="589"/>
                    <a:pt x="7025" y="590"/>
                    <a:pt x="7013" y="592"/>
                  </a:cubicBezTo>
                  <a:cubicBezTo>
                    <a:pt x="7007" y="593"/>
                    <a:pt x="6991" y="594"/>
                    <a:pt x="6966" y="595"/>
                  </a:cubicBezTo>
                  <a:cubicBezTo>
                    <a:pt x="6873" y="599"/>
                    <a:pt x="6873" y="599"/>
                    <a:pt x="6873" y="599"/>
                  </a:cubicBezTo>
                  <a:cubicBezTo>
                    <a:pt x="6832" y="601"/>
                    <a:pt x="6785" y="602"/>
                    <a:pt x="6732" y="602"/>
                  </a:cubicBezTo>
                  <a:cubicBezTo>
                    <a:pt x="6644" y="602"/>
                    <a:pt x="6569" y="598"/>
                    <a:pt x="6507" y="591"/>
                  </a:cubicBezTo>
                  <a:cubicBezTo>
                    <a:pt x="6489" y="589"/>
                    <a:pt x="6474" y="588"/>
                    <a:pt x="6463" y="588"/>
                  </a:cubicBezTo>
                  <a:cubicBezTo>
                    <a:pt x="6443" y="588"/>
                    <a:pt x="6434" y="594"/>
                    <a:pt x="6434" y="606"/>
                  </a:cubicBezTo>
                  <a:cubicBezTo>
                    <a:pt x="6434" y="614"/>
                    <a:pt x="6440" y="618"/>
                    <a:pt x="6453" y="618"/>
                  </a:cubicBezTo>
                  <a:cubicBezTo>
                    <a:pt x="6492" y="618"/>
                    <a:pt x="6519" y="629"/>
                    <a:pt x="6533" y="650"/>
                  </a:cubicBezTo>
                  <a:cubicBezTo>
                    <a:pt x="6546" y="672"/>
                    <a:pt x="6553" y="714"/>
                    <a:pt x="6553" y="776"/>
                  </a:cubicBezTo>
                  <a:cubicBezTo>
                    <a:pt x="6553" y="1330"/>
                    <a:pt x="6553" y="1330"/>
                    <a:pt x="6553" y="1330"/>
                  </a:cubicBezTo>
                  <a:cubicBezTo>
                    <a:pt x="6553" y="1372"/>
                    <a:pt x="6553" y="1372"/>
                    <a:pt x="6553" y="1372"/>
                  </a:cubicBezTo>
                  <a:cubicBezTo>
                    <a:pt x="6553" y="1425"/>
                    <a:pt x="6537" y="1455"/>
                    <a:pt x="6506" y="1464"/>
                  </a:cubicBezTo>
                  <a:cubicBezTo>
                    <a:pt x="6481" y="1471"/>
                    <a:pt x="6481" y="1471"/>
                    <a:pt x="6481" y="1471"/>
                  </a:cubicBezTo>
                  <a:cubicBezTo>
                    <a:pt x="6469" y="1474"/>
                    <a:pt x="6464" y="1479"/>
                    <a:pt x="6464" y="1487"/>
                  </a:cubicBezTo>
                  <a:cubicBezTo>
                    <a:pt x="6464" y="1496"/>
                    <a:pt x="6471" y="1501"/>
                    <a:pt x="6485" y="1501"/>
                  </a:cubicBezTo>
                  <a:cubicBezTo>
                    <a:pt x="6491" y="1501"/>
                    <a:pt x="6502" y="1499"/>
                    <a:pt x="6519" y="1496"/>
                  </a:cubicBezTo>
                  <a:cubicBezTo>
                    <a:pt x="6550" y="1491"/>
                    <a:pt x="6604" y="1488"/>
                    <a:pt x="6680" y="1488"/>
                  </a:cubicBezTo>
                  <a:cubicBezTo>
                    <a:pt x="6735" y="1488"/>
                    <a:pt x="6803" y="1492"/>
                    <a:pt x="6887" y="1500"/>
                  </a:cubicBezTo>
                  <a:cubicBezTo>
                    <a:pt x="6908" y="1502"/>
                    <a:pt x="6925" y="1503"/>
                    <a:pt x="6938" y="1503"/>
                  </a:cubicBezTo>
                  <a:cubicBezTo>
                    <a:pt x="6996" y="1503"/>
                    <a:pt x="7044" y="1479"/>
                    <a:pt x="7083" y="1432"/>
                  </a:cubicBezTo>
                  <a:cubicBezTo>
                    <a:pt x="7115" y="1393"/>
                    <a:pt x="7130" y="1359"/>
                    <a:pt x="7130" y="1331"/>
                  </a:cubicBezTo>
                  <a:cubicBezTo>
                    <a:pt x="7130" y="1319"/>
                    <a:pt x="7126" y="1314"/>
                    <a:pt x="7118" y="1314"/>
                  </a:cubicBezTo>
                  <a:cubicBezTo>
                    <a:pt x="7114" y="1315"/>
                    <a:pt x="7109" y="1319"/>
                    <a:pt x="7104" y="1326"/>
                  </a:cubicBezTo>
                  <a:cubicBezTo>
                    <a:pt x="7055" y="1403"/>
                    <a:pt x="6945" y="1442"/>
                    <a:pt x="6774" y="1442"/>
                  </a:cubicBezTo>
                  <a:cubicBezTo>
                    <a:pt x="6720" y="1442"/>
                    <a:pt x="6686" y="1437"/>
                    <a:pt x="6673" y="1428"/>
                  </a:cubicBezTo>
                  <a:cubicBezTo>
                    <a:pt x="6660" y="1419"/>
                    <a:pt x="6653" y="1396"/>
                    <a:pt x="6653" y="1359"/>
                  </a:cubicBezTo>
                  <a:cubicBezTo>
                    <a:pt x="6653" y="1118"/>
                    <a:pt x="6653" y="1118"/>
                    <a:pt x="6653" y="1118"/>
                  </a:cubicBezTo>
                  <a:cubicBezTo>
                    <a:pt x="6653" y="1096"/>
                    <a:pt x="6653" y="1096"/>
                    <a:pt x="6653" y="1096"/>
                  </a:cubicBezTo>
                  <a:cubicBezTo>
                    <a:pt x="6653" y="1083"/>
                    <a:pt x="6656" y="1074"/>
                    <a:pt x="6663" y="1070"/>
                  </a:cubicBezTo>
                  <a:cubicBezTo>
                    <a:pt x="6671" y="1065"/>
                    <a:pt x="6685" y="1063"/>
                    <a:pt x="6706" y="1063"/>
                  </a:cubicBezTo>
                  <a:cubicBezTo>
                    <a:pt x="6850" y="1063"/>
                    <a:pt x="6850" y="1063"/>
                    <a:pt x="6850" y="1063"/>
                  </a:cubicBezTo>
                  <a:cubicBezTo>
                    <a:pt x="6888" y="1063"/>
                    <a:pt x="6914" y="1068"/>
                    <a:pt x="6930" y="1079"/>
                  </a:cubicBezTo>
                  <a:cubicBezTo>
                    <a:pt x="6946" y="1089"/>
                    <a:pt x="6956" y="1109"/>
                    <a:pt x="6961" y="1138"/>
                  </a:cubicBezTo>
                  <a:cubicBezTo>
                    <a:pt x="6965" y="1157"/>
                    <a:pt x="6965" y="1157"/>
                    <a:pt x="6965" y="1157"/>
                  </a:cubicBezTo>
                  <a:cubicBezTo>
                    <a:pt x="6967" y="1166"/>
                    <a:pt x="6972" y="1171"/>
                    <a:pt x="6982" y="1171"/>
                  </a:cubicBezTo>
                  <a:cubicBezTo>
                    <a:pt x="6990" y="1171"/>
                    <a:pt x="6995" y="1166"/>
                    <a:pt x="6995" y="1155"/>
                  </a:cubicBezTo>
                  <a:cubicBezTo>
                    <a:pt x="6995" y="1151"/>
                    <a:pt x="6994" y="1145"/>
                    <a:pt x="6993" y="1136"/>
                  </a:cubicBezTo>
                  <a:cubicBezTo>
                    <a:pt x="6991" y="1110"/>
                    <a:pt x="6989" y="1084"/>
                    <a:pt x="6989" y="1057"/>
                  </a:cubicBezTo>
                  <a:cubicBezTo>
                    <a:pt x="6989" y="1022"/>
                    <a:pt x="6991" y="984"/>
                    <a:pt x="6995" y="942"/>
                  </a:cubicBezTo>
                  <a:cubicBezTo>
                    <a:pt x="6996" y="935"/>
                    <a:pt x="6996" y="930"/>
                    <a:pt x="6996" y="927"/>
                  </a:cubicBezTo>
                  <a:cubicBezTo>
                    <a:pt x="6996" y="916"/>
                    <a:pt x="6992" y="910"/>
                    <a:pt x="6983" y="910"/>
                  </a:cubicBezTo>
                  <a:cubicBezTo>
                    <a:pt x="6974" y="909"/>
                    <a:pt x="6969" y="914"/>
                    <a:pt x="6966" y="925"/>
                  </a:cubicBezTo>
                  <a:cubicBezTo>
                    <a:pt x="6961" y="954"/>
                    <a:pt x="6954" y="972"/>
                    <a:pt x="6947" y="980"/>
                  </a:cubicBezTo>
                  <a:cubicBezTo>
                    <a:pt x="6940" y="988"/>
                    <a:pt x="6925" y="994"/>
                    <a:pt x="6902" y="999"/>
                  </a:cubicBezTo>
                  <a:cubicBezTo>
                    <a:pt x="6875" y="1004"/>
                    <a:pt x="6839" y="1007"/>
                    <a:pt x="6793" y="1007"/>
                  </a:cubicBezTo>
                  <a:cubicBezTo>
                    <a:pt x="6692" y="1007"/>
                    <a:pt x="6692" y="1007"/>
                    <a:pt x="6692" y="1007"/>
                  </a:cubicBezTo>
                  <a:cubicBezTo>
                    <a:pt x="6674" y="1007"/>
                    <a:pt x="6663" y="1005"/>
                    <a:pt x="6659" y="1001"/>
                  </a:cubicBezTo>
                  <a:cubicBezTo>
                    <a:pt x="6655" y="997"/>
                    <a:pt x="6653" y="985"/>
                    <a:pt x="6653" y="964"/>
                  </a:cubicBezTo>
                  <a:cubicBezTo>
                    <a:pt x="6653" y="701"/>
                    <a:pt x="6653" y="701"/>
                    <a:pt x="6653" y="701"/>
                  </a:cubicBezTo>
                  <a:cubicBezTo>
                    <a:pt x="6653" y="677"/>
                    <a:pt x="6657" y="662"/>
                    <a:pt x="6665" y="656"/>
                  </a:cubicBezTo>
                  <a:close/>
                  <a:moveTo>
                    <a:pt x="256" y="45"/>
                  </a:moveTo>
                  <a:cubicBezTo>
                    <a:pt x="264" y="40"/>
                    <a:pt x="282" y="38"/>
                    <a:pt x="312" y="38"/>
                  </a:cubicBezTo>
                  <a:cubicBezTo>
                    <a:pt x="334" y="38"/>
                    <a:pt x="350" y="42"/>
                    <a:pt x="362" y="50"/>
                  </a:cubicBezTo>
                  <a:cubicBezTo>
                    <a:pt x="373" y="58"/>
                    <a:pt x="381" y="71"/>
                    <a:pt x="385" y="89"/>
                  </a:cubicBezTo>
                  <a:cubicBezTo>
                    <a:pt x="387" y="96"/>
                    <a:pt x="390" y="100"/>
                    <a:pt x="395" y="100"/>
                  </a:cubicBezTo>
                  <a:cubicBezTo>
                    <a:pt x="400" y="100"/>
                    <a:pt x="403" y="97"/>
                    <a:pt x="403" y="91"/>
                  </a:cubicBezTo>
                  <a:cubicBezTo>
                    <a:pt x="403" y="84"/>
                    <a:pt x="402" y="76"/>
                    <a:pt x="401" y="66"/>
                  </a:cubicBezTo>
                  <a:cubicBezTo>
                    <a:pt x="399" y="53"/>
                    <a:pt x="398" y="45"/>
                    <a:pt x="398" y="42"/>
                  </a:cubicBezTo>
                  <a:cubicBezTo>
                    <a:pt x="396" y="21"/>
                    <a:pt x="396" y="21"/>
                    <a:pt x="396" y="21"/>
                  </a:cubicBezTo>
                  <a:cubicBezTo>
                    <a:pt x="396" y="12"/>
                    <a:pt x="390" y="8"/>
                    <a:pt x="379" y="8"/>
                  </a:cubicBezTo>
                  <a:cubicBezTo>
                    <a:pt x="376" y="8"/>
                    <a:pt x="370" y="8"/>
                    <a:pt x="360" y="8"/>
                  </a:cubicBezTo>
                  <a:cubicBezTo>
                    <a:pt x="309" y="11"/>
                    <a:pt x="260" y="12"/>
                    <a:pt x="215" y="12"/>
                  </a:cubicBezTo>
                  <a:cubicBezTo>
                    <a:pt x="144" y="11"/>
                    <a:pt x="144" y="11"/>
                    <a:pt x="144" y="11"/>
                  </a:cubicBezTo>
                  <a:cubicBezTo>
                    <a:pt x="84" y="11"/>
                    <a:pt x="84" y="11"/>
                    <a:pt x="84" y="11"/>
                  </a:cubicBezTo>
                  <a:cubicBezTo>
                    <a:pt x="70" y="11"/>
                    <a:pt x="59" y="10"/>
                    <a:pt x="52" y="10"/>
                  </a:cubicBezTo>
                  <a:cubicBezTo>
                    <a:pt x="47" y="9"/>
                    <a:pt x="44" y="9"/>
                    <a:pt x="42" y="9"/>
                  </a:cubicBezTo>
                  <a:cubicBezTo>
                    <a:pt x="35" y="9"/>
                    <a:pt x="30" y="13"/>
                    <a:pt x="30" y="21"/>
                  </a:cubicBezTo>
                  <a:cubicBezTo>
                    <a:pt x="28" y="38"/>
                    <a:pt x="28" y="38"/>
                    <a:pt x="28" y="38"/>
                  </a:cubicBezTo>
                  <a:cubicBezTo>
                    <a:pt x="24" y="64"/>
                    <a:pt x="24" y="64"/>
                    <a:pt x="24" y="64"/>
                  </a:cubicBezTo>
                  <a:cubicBezTo>
                    <a:pt x="21" y="90"/>
                    <a:pt x="21" y="90"/>
                    <a:pt x="21" y="90"/>
                  </a:cubicBezTo>
                  <a:cubicBezTo>
                    <a:pt x="20" y="99"/>
                    <a:pt x="19" y="107"/>
                    <a:pt x="18" y="112"/>
                  </a:cubicBezTo>
                  <a:cubicBezTo>
                    <a:pt x="18" y="118"/>
                    <a:pt x="21" y="121"/>
                    <a:pt x="27" y="121"/>
                  </a:cubicBezTo>
                  <a:cubicBezTo>
                    <a:pt x="32" y="121"/>
                    <a:pt x="35" y="117"/>
                    <a:pt x="37" y="109"/>
                  </a:cubicBezTo>
                  <a:cubicBezTo>
                    <a:pt x="40" y="101"/>
                    <a:pt x="40" y="101"/>
                    <a:pt x="40" y="101"/>
                  </a:cubicBezTo>
                  <a:cubicBezTo>
                    <a:pt x="45" y="80"/>
                    <a:pt x="50" y="67"/>
                    <a:pt x="53" y="61"/>
                  </a:cubicBezTo>
                  <a:cubicBezTo>
                    <a:pt x="57" y="56"/>
                    <a:pt x="64" y="51"/>
                    <a:pt x="74" y="47"/>
                  </a:cubicBezTo>
                  <a:cubicBezTo>
                    <a:pt x="88" y="41"/>
                    <a:pt x="115" y="38"/>
                    <a:pt x="154" y="38"/>
                  </a:cubicBezTo>
                  <a:cubicBezTo>
                    <a:pt x="170" y="38"/>
                    <a:pt x="178" y="46"/>
                    <a:pt x="178" y="61"/>
                  </a:cubicBezTo>
                  <a:cubicBezTo>
                    <a:pt x="178" y="320"/>
                    <a:pt x="178" y="320"/>
                    <a:pt x="178" y="320"/>
                  </a:cubicBezTo>
                  <a:cubicBezTo>
                    <a:pt x="179" y="334"/>
                    <a:pt x="179" y="334"/>
                    <a:pt x="179" y="334"/>
                  </a:cubicBezTo>
                  <a:cubicBezTo>
                    <a:pt x="179" y="351"/>
                    <a:pt x="175" y="365"/>
                    <a:pt x="166" y="375"/>
                  </a:cubicBezTo>
                  <a:cubicBezTo>
                    <a:pt x="158" y="385"/>
                    <a:pt x="146" y="390"/>
                    <a:pt x="131" y="391"/>
                  </a:cubicBezTo>
                  <a:cubicBezTo>
                    <a:pt x="125" y="392"/>
                    <a:pt x="122" y="393"/>
                    <a:pt x="120" y="394"/>
                  </a:cubicBezTo>
                  <a:cubicBezTo>
                    <a:pt x="118" y="395"/>
                    <a:pt x="117" y="398"/>
                    <a:pt x="117" y="402"/>
                  </a:cubicBezTo>
                  <a:cubicBezTo>
                    <a:pt x="117" y="408"/>
                    <a:pt x="120" y="410"/>
                    <a:pt x="126" y="410"/>
                  </a:cubicBezTo>
                  <a:cubicBezTo>
                    <a:pt x="128" y="410"/>
                    <a:pt x="133" y="410"/>
                    <a:pt x="140" y="409"/>
                  </a:cubicBezTo>
                  <a:cubicBezTo>
                    <a:pt x="204" y="405"/>
                    <a:pt x="204" y="405"/>
                    <a:pt x="204" y="405"/>
                  </a:cubicBezTo>
                  <a:cubicBezTo>
                    <a:pt x="213" y="405"/>
                    <a:pt x="223" y="404"/>
                    <a:pt x="234" y="404"/>
                  </a:cubicBezTo>
                  <a:cubicBezTo>
                    <a:pt x="239" y="404"/>
                    <a:pt x="243" y="404"/>
                    <a:pt x="246" y="405"/>
                  </a:cubicBezTo>
                  <a:cubicBezTo>
                    <a:pt x="282" y="407"/>
                    <a:pt x="282" y="407"/>
                    <a:pt x="282" y="407"/>
                  </a:cubicBezTo>
                  <a:cubicBezTo>
                    <a:pt x="304" y="408"/>
                    <a:pt x="304" y="408"/>
                    <a:pt x="304" y="408"/>
                  </a:cubicBezTo>
                  <a:cubicBezTo>
                    <a:pt x="308" y="408"/>
                    <a:pt x="310" y="408"/>
                    <a:pt x="312" y="408"/>
                  </a:cubicBezTo>
                  <a:cubicBezTo>
                    <a:pt x="318" y="408"/>
                    <a:pt x="321" y="406"/>
                    <a:pt x="321" y="401"/>
                  </a:cubicBezTo>
                  <a:cubicBezTo>
                    <a:pt x="321" y="395"/>
                    <a:pt x="317" y="391"/>
                    <a:pt x="310" y="391"/>
                  </a:cubicBezTo>
                  <a:cubicBezTo>
                    <a:pt x="286" y="389"/>
                    <a:pt x="269" y="382"/>
                    <a:pt x="260" y="368"/>
                  </a:cubicBezTo>
                  <a:cubicBezTo>
                    <a:pt x="250" y="354"/>
                    <a:pt x="245" y="331"/>
                    <a:pt x="245" y="298"/>
                  </a:cubicBezTo>
                  <a:cubicBezTo>
                    <a:pt x="245" y="79"/>
                    <a:pt x="245" y="79"/>
                    <a:pt x="245" y="79"/>
                  </a:cubicBezTo>
                  <a:cubicBezTo>
                    <a:pt x="245" y="61"/>
                    <a:pt x="249" y="49"/>
                    <a:pt x="256" y="45"/>
                  </a:cubicBezTo>
                  <a:close/>
                  <a:moveTo>
                    <a:pt x="815" y="214"/>
                  </a:moveTo>
                  <a:cubicBezTo>
                    <a:pt x="817" y="218"/>
                    <a:pt x="819" y="230"/>
                    <a:pt x="819" y="249"/>
                  </a:cubicBezTo>
                  <a:cubicBezTo>
                    <a:pt x="819" y="313"/>
                    <a:pt x="819" y="313"/>
                    <a:pt x="819" y="313"/>
                  </a:cubicBezTo>
                  <a:cubicBezTo>
                    <a:pt x="818" y="329"/>
                    <a:pt x="818" y="329"/>
                    <a:pt x="818" y="329"/>
                  </a:cubicBezTo>
                  <a:cubicBezTo>
                    <a:pt x="818" y="349"/>
                    <a:pt x="816" y="364"/>
                    <a:pt x="810" y="374"/>
                  </a:cubicBezTo>
                  <a:cubicBezTo>
                    <a:pt x="804" y="384"/>
                    <a:pt x="795" y="390"/>
                    <a:pt x="781" y="392"/>
                  </a:cubicBezTo>
                  <a:cubicBezTo>
                    <a:pt x="776" y="392"/>
                    <a:pt x="774" y="395"/>
                    <a:pt x="774" y="399"/>
                  </a:cubicBezTo>
                  <a:cubicBezTo>
                    <a:pt x="774" y="405"/>
                    <a:pt x="777" y="409"/>
                    <a:pt x="783" y="409"/>
                  </a:cubicBezTo>
                  <a:cubicBezTo>
                    <a:pt x="787" y="409"/>
                    <a:pt x="794" y="408"/>
                    <a:pt x="806" y="407"/>
                  </a:cubicBezTo>
                  <a:cubicBezTo>
                    <a:pt x="826" y="404"/>
                    <a:pt x="842" y="403"/>
                    <a:pt x="854" y="403"/>
                  </a:cubicBezTo>
                  <a:cubicBezTo>
                    <a:pt x="873" y="403"/>
                    <a:pt x="894" y="405"/>
                    <a:pt x="917" y="407"/>
                  </a:cubicBezTo>
                  <a:cubicBezTo>
                    <a:pt x="928" y="409"/>
                    <a:pt x="934" y="409"/>
                    <a:pt x="938" y="409"/>
                  </a:cubicBezTo>
                  <a:cubicBezTo>
                    <a:pt x="948" y="409"/>
                    <a:pt x="953" y="406"/>
                    <a:pt x="953" y="400"/>
                  </a:cubicBezTo>
                  <a:cubicBezTo>
                    <a:pt x="953" y="395"/>
                    <a:pt x="949" y="392"/>
                    <a:pt x="942" y="392"/>
                  </a:cubicBezTo>
                  <a:cubicBezTo>
                    <a:pt x="922" y="392"/>
                    <a:pt x="908" y="386"/>
                    <a:pt x="899" y="374"/>
                  </a:cubicBezTo>
                  <a:cubicBezTo>
                    <a:pt x="890" y="362"/>
                    <a:pt x="886" y="342"/>
                    <a:pt x="886" y="315"/>
                  </a:cubicBezTo>
                  <a:cubicBezTo>
                    <a:pt x="886" y="65"/>
                    <a:pt x="886" y="65"/>
                    <a:pt x="886" y="65"/>
                  </a:cubicBezTo>
                  <a:cubicBezTo>
                    <a:pt x="886" y="40"/>
                    <a:pt x="897" y="25"/>
                    <a:pt x="920" y="21"/>
                  </a:cubicBezTo>
                  <a:cubicBezTo>
                    <a:pt x="926" y="20"/>
                    <a:pt x="929" y="18"/>
                    <a:pt x="929" y="13"/>
                  </a:cubicBezTo>
                  <a:cubicBezTo>
                    <a:pt x="929" y="8"/>
                    <a:pt x="925" y="5"/>
                    <a:pt x="918" y="5"/>
                  </a:cubicBezTo>
                  <a:cubicBezTo>
                    <a:pt x="911" y="5"/>
                    <a:pt x="900" y="6"/>
                    <a:pt x="886" y="7"/>
                  </a:cubicBezTo>
                  <a:cubicBezTo>
                    <a:pt x="863" y="10"/>
                    <a:pt x="848" y="11"/>
                    <a:pt x="840" y="11"/>
                  </a:cubicBezTo>
                  <a:cubicBezTo>
                    <a:pt x="819" y="11"/>
                    <a:pt x="801" y="10"/>
                    <a:pt x="785" y="7"/>
                  </a:cubicBezTo>
                  <a:cubicBezTo>
                    <a:pt x="775" y="6"/>
                    <a:pt x="769" y="5"/>
                    <a:pt x="765" y="5"/>
                  </a:cubicBezTo>
                  <a:cubicBezTo>
                    <a:pt x="759" y="5"/>
                    <a:pt x="756" y="8"/>
                    <a:pt x="756" y="14"/>
                  </a:cubicBezTo>
                  <a:cubicBezTo>
                    <a:pt x="756" y="19"/>
                    <a:pt x="759" y="21"/>
                    <a:pt x="764" y="22"/>
                  </a:cubicBezTo>
                  <a:cubicBezTo>
                    <a:pt x="778" y="25"/>
                    <a:pt x="778" y="25"/>
                    <a:pt x="778" y="25"/>
                  </a:cubicBezTo>
                  <a:cubicBezTo>
                    <a:pt x="805" y="30"/>
                    <a:pt x="819" y="45"/>
                    <a:pt x="819" y="70"/>
                  </a:cubicBezTo>
                  <a:cubicBezTo>
                    <a:pt x="819" y="133"/>
                    <a:pt x="819" y="133"/>
                    <a:pt x="819" y="133"/>
                  </a:cubicBezTo>
                  <a:cubicBezTo>
                    <a:pt x="819" y="154"/>
                    <a:pt x="817" y="167"/>
                    <a:pt x="815" y="172"/>
                  </a:cubicBezTo>
                  <a:cubicBezTo>
                    <a:pt x="812" y="177"/>
                    <a:pt x="805" y="179"/>
                    <a:pt x="793" y="179"/>
                  </a:cubicBezTo>
                  <a:cubicBezTo>
                    <a:pt x="657" y="179"/>
                    <a:pt x="657" y="179"/>
                    <a:pt x="657" y="179"/>
                  </a:cubicBezTo>
                  <a:cubicBezTo>
                    <a:pt x="641" y="179"/>
                    <a:pt x="632" y="178"/>
                    <a:pt x="629" y="174"/>
                  </a:cubicBezTo>
                  <a:cubicBezTo>
                    <a:pt x="626" y="171"/>
                    <a:pt x="624" y="159"/>
                    <a:pt x="624" y="139"/>
                  </a:cubicBezTo>
                  <a:cubicBezTo>
                    <a:pt x="624" y="65"/>
                    <a:pt x="624" y="65"/>
                    <a:pt x="624" y="65"/>
                  </a:cubicBezTo>
                  <a:cubicBezTo>
                    <a:pt x="624" y="40"/>
                    <a:pt x="636" y="25"/>
                    <a:pt x="659" y="21"/>
                  </a:cubicBezTo>
                  <a:cubicBezTo>
                    <a:pt x="665" y="20"/>
                    <a:pt x="667" y="18"/>
                    <a:pt x="667" y="13"/>
                  </a:cubicBezTo>
                  <a:cubicBezTo>
                    <a:pt x="667" y="8"/>
                    <a:pt x="664" y="5"/>
                    <a:pt x="657" y="5"/>
                  </a:cubicBezTo>
                  <a:cubicBezTo>
                    <a:pt x="650" y="5"/>
                    <a:pt x="639" y="6"/>
                    <a:pt x="625" y="7"/>
                  </a:cubicBezTo>
                  <a:cubicBezTo>
                    <a:pt x="602" y="10"/>
                    <a:pt x="586" y="11"/>
                    <a:pt x="579" y="11"/>
                  </a:cubicBezTo>
                  <a:cubicBezTo>
                    <a:pt x="558" y="11"/>
                    <a:pt x="539" y="10"/>
                    <a:pt x="524" y="7"/>
                  </a:cubicBezTo>
                  <a:cubicBezTo>
                    <a:pt x="514" y="6"/>
                    <a:pt x="508" y="5"/>
                    <a:pt x="504" y="5"/>
                  </a:cubicBezTo>
                  <a:cubicBezTo>
                    <a:pt x="498" y="5"/>
                    <a:pt x="495" y="8"/>
                    <a:pt x="495" y="14"/>
                  </a:cubicBezTo>
                  <a:cubicBezTo>
                    <a:pt x="495" y="18"/>
                    <a:pt x="498" y="21"/>
                    <a:pt x="503" y="22"/>
                  </a:cubicBezTo>
                  <a:cubicBezTo>
                    <a:pt x="524" y="26"/>
                    <a:pt x="538" y="32"/>
                    <a:pt x="546" y="39"/>
                  </a:cubicBezTo>
                  <a:cubicBezTo>
                    <a:pt x="554" y="45"/>
                    <a:pt x="557" y="56"/>
                    <a:pt x="557" y="70"/>
                  </a:cubicBezTo>
                  <a:cubicBezTo>
                    <a:pt x="557" y="313"/>
                    <a:pt x="557" y="313"/>
                    <a:pt x="557" y="313"/>
                  </a:cubicBezTo>
                  <a:cubicBezTo>
                    <a:pt x="557" y="329"/>
                    <a:pt x="557" y="329"/>
                    <a:pt x="557" y="329"/>
                  </a:cubicBezTo>
                  <a:cubicBezTo>
                    <a:pt x="557" y="349"/>
                    <a:pt x="554" y="364"/>
                    <a:pt x="549" y="374"/>
                  </a:cubicBezTo>
                  <a:cubicBezTo>
                    <a:pt x="543" y="384"/>
                    <a:pt x="533" y="390"/>
                    <a:pt x="520" y="392"/>
                  </a:cubicBezTo>
                  <a:cubicBezTo>
                    <a:pt x="515" y="392"/>
                    <a:pt x="513" y="395"/>
                    <a:pt x="513" y="399"/>
                  </a:cubicBezTo>
                  <a:cubicBezTo>
                    <a:pt x="513" y="405"/>
                    <a:pt x="516" y="409"/>
                    <a:pt x="522" y="409"/>
                  </a:cubicBezTo>
                  <a:cubicBezTo>
                    <a:pt x="525" y="409"/>
                    <a:pt x="533" y="408"/>
                    <a:pt x="545" y="407"/>
                  </a:cubicBezTo>
                  <a:cubicBezTo>
                    <a:pt x="565" y="404"/>
                    <a:pt x="581" y="403"/>
                    <a:pt x="593" y="403"/>
                  </a:cubicBezTo>
                  <a:cubicBezTo>
                    <a:pt x="612" y="403"/>
                    <a:pt x="633" y="405"/>
                    <a:pt x="656" y="407"/>
                  </a:cubicBezTo>
                  <a:cubicBezTo>
                    <a:pt x="666" y="409"/>
                    <a:pt x="673" y="409"/>
                    <a:pt x="677" y="409"/>
                  </a:cubicBezTo>
                  <a:cubicBezTo>
                    <a:pt x="687" y="409"/>
                    <a:pt x="692" y="406"/>
                    <a:pt x="692" y="400"/>
                  </a:cubicBezTo>
                  <a:cubicBezTo>
                    <a:pt x="692" y="395"/>
                    <a:pt x="689" y="392"/>
                    <a:pt x="682" y="392"/>
                  </a:cubicBezTo>
                  <a:cubicBezTo>
                    <a:pt x="662" y="392"/>
                    <a:pt x="647" y="386"/>
                    <a:pt x="638" y="374"/>
                  </a:cubicBezTo>
                  <a:cubicBezTo>
                    <a:pt x="629" y="362"/>
                    <a:pt x="624" y="342"/>
                    <a:pt x="624" y="315"/>
                  </a:cubicBezTo>
                  <a:cubicBezTo>
                    <a:pt x="624" y="242"/>
                    <a:pt x="624" y="242"/>
                    <a:pt x="624" y="242"/>
                  </a:cubicBezTo>
                  <a:cubicBezTo>
                    <a:pt x="624" y="227"/>
                    <a:pt x="626" y="217"/>
                    <a:pt x="629" y="214"/>
                  </a:cubicBezTo>
                  <a:cubicBezTo>
                    <a:pt x="633" y="210"/>
                    <a:pt x="641" y="208"/>
                    <a:pt x="655" y="208"/>
                  </a:cubicBezTo>
                  <a:cubicBezTo>
                    <a:pt x="793" y="208"/>
                    <a:pt x="793" y="208"/>
                    <a:pt x="793" y="208"/>
                  </a:cubicBezTo>
                  <a:cubicBezTo>
                    <a:pt x="805" y="208"/>
                    <a:pt x="812" y="210"/>
                    <a:pt x="815" y="214"/>
                  </a:cubicBezTo>
                  <a:close/>
                  <a:moveTo>
                    <a:pt x="1171" y="63"/>
                  </a:moveTo>
                  <a:cubicBezTo>
                    <a:pt x="1171" y="47"/>
                    <a:pt x="1176" y="37"/>
                    <a:pt x="1186" y="34"/>
                  </a:cubicBezTo>
                  <a:cubicBezTo>
                    <a:pt x="1205" y="32"/>
                    <a:pt x="1205" y="32"/>
                    <a:pt x="1205" y="32"/>
                  </a:cubicBezTo>
                  <a:cubicBezTo>
                    <a:pt x="1241" y="32"/>
                    <a:pt x="1241" y="32"/>
                    <a:pt x="1241" y="32"/>
                  </a:cubicBezTo>
                  <a:cubicBezTo>
                    <a:pt x="1272" y="32"/>
                    <a:pt x="1295" y="36"/>
                    <a:pt x="1309" y="45"/>
                  </a:cubicBezTo>
                  <a:cubicBezTo>
                    <a:pt x="1323" y="53"/>
                    <a:pt x="1330" y="67"/>
                    <a:pt x="1330" y="87"/>
                  </a:cubicBezTo>
                  <a:cubicBezTo>
                    <a:pt x="1330" y="96"/>
                    <a:pt x="1332" y="100"/>
                    <a:pt x="1336" y="100"/>
                  </a:cubicBezTo>
                  <a:cubicBezTo>
                    <a:pt x="1344" y="99"/>
                    <a:pt x="1347" y="92"/>
                    <a:pt x="1347" y="77"/>
                  </a:cubicBezTo>
                  <a:cubicBezTo>
                    <a:pt x="1347" y="69"/>
                    <a:pt x="1347" y="57"/>
                    <a:pt x="1345" y="40"/>
                  </a:cubicBezTo>
                  <a:cubicBezTo>
                    <a:pt x="1344" y="29"/>
                    <a:pt x="1343" y="21"/>
                    <a:pt x="1343" y="17"/>
                  </a:cubicBezTo>
                  <a:cubicBezTo>
                    <a:pt x="1343" y="10"/>
                    <a:pt x="1341" y="7"/>
                    <a:pt x="1335" y="7"/>
                  </a:cubicBezTo>
                  <a:cubicBezTo>
                    <a:pt x="1334" y="7"/>
                    <a:pt x="1332" y="7"/>
                    <a:pt x="1331" y="7"/>
                  </a:cubicBezTo>
                  <a:cubicBezTo>
                    <a:pt x="1316" y="9"/>
                    <a:pt x="1277" y="10"/>
                    <a:pt x="1213" y="10"/>
                  </a:cubicBezTo>
                  <a:cubicBezTo>
                    <a:pt x="1103" y="9"/>
                    <a:pt x="1103" y="9"/>
                    <a:pt x="1103" y="9"/>
                  </a:cubicBezTo>
                  <a:cubicBezTo>
                    <a:pt x="1073" y="7"/>
                    <a:pt x="1073" y="7"/>
                    <a:pt x="1073" y="7"/>
                  </a:cubicBezTo>
                  <a:cubicBezTo>
                    <a:pt x="1067" y="7"/>
                    <a:pt x="1063" y="7"/>
                    <a:pt x="1059" y="7"/>
                  </a:cubicBezTo>
                  <a:cubicBezTo>
                    <a:pt x="1055" y="7"/>
                    <a:pt x="1052" y="7"/>
                    <a:pt x="1050" y="7"/>
                  </a:cubicBezTo>
                  <a:cubicBezTo>
                    <a:pt x="1044" y="7"/>
                    <a:pt x="1041" y="9"/>
                    <a:pt x="1041" y="13"/>
                  </a:cubicBezTo>
                  <a:cubicBezTo>
                    <a:pt x="1041" y="18"/>
                    <a:pt x="1043" y="21"/>
                    <a:pt x="1049" y="22"/>
                  </a:cubicBezTo>
                  <a:cubicBezTo>
                    <a:pt x="1071" y="25"/>
                    <a:pt x="1086" y="31"/>
                    <a:pt x="1093" y="38"/>
                  </a:cubicBezTo>
                  <a:cubicBezTo>
                    <a:pt x="1100" y="46"/>
                    <a:pt x="1103" y="61"/>
                    <a:pt x="1103" y="83"/>
                  </a:cubicBezTo>
                  <a:cubicBezTo>
                    <a:pt x="1103" y="313"/>
                    <a:pt x="1103" y="313"/>
                    <a:pt x="1103" y="313"/>
                  </a:cubicBezTo>
                  <a:cubicBezTo>
                    <a:pt x="1103" y="331"/>
                    <a:pt x="1102" y="345"/>
                    <a:pt x="1100" y="355"/>
                  </a:cubicBezTo>
                  <a:cubicBezTo>
                    <a:pt x="1098" y="368"/>
                    <a:pt x="1095" y="376"/>
                    <a:pt x="1091" y="381"/>
                  </a:cubicBezTo>
                  <a:cubicBezTo>
                    <a:pt x="1087" y="386"/>
                    <a:pt x="1079" y="390"/>
                    <a:pt x="1068" y="394"/>
                  </a:cubicBezTo>
                  <a:cubicBezTo>
                    <a:pt x="1064" y="396"/>
                    <a:pt x="1061" y="399"/>
                    <a:pt x="1062" y="402"/>
                  </a:cubicBezTo>
                  <a:cubicBezTo>
                    <a:pt x="1062" y="407"/>
                    <a:pt x="1065" y="409"/>
                    <a:pt x="1069" y="409"/>
                  </a:cubicBezTo>
                  <a:cubicBezTo>
                    <a:pt x="1073" y="409"/>
                    <a:pt x="1078" y="409"/>
                    <a:pt x="1086" y="408"/>
                  </a:cubicBezTo>
                  <a:cubicBezTo>
                    <a:pt x="1115" y="406"/>
                    <a:pt x="1137" y="405"/>
                    <a:pt x="1151" y="405"/>
                  </a:cubicBezTo>
                  <a:cubicBezTo>
                    <a:pt x="1172" y="405"/>
                    <a:pt x="1189" y="406"/>
                    <a:pt x="1202" y="407"/>
                  </a:cubicBezTo>
                  <a:cubicBezTo>
                    <a:pt x="1235" y="410"/>
                    <a:pt x="1235" y="410"/>
                    <a:pt x="1235" y="410"/>
                  </a:cubicBezTo>
                  <a:cubicBezTo>
                    <a:pt x="1251" y="412"/>
                    <a:pt x="1264" y="413"/>
                    <a:pt x="1277" y="413"/>
                  </a:cubicBezTo>
                  <a:cubicBezTo>
                    <a:pt x="1298" y="413"/>
                    <a:pt x="1315" y="409"/>
                    <a:pt x="1328" y="403"/>
                  </a:cubicBezTo>
                  <a:cubicBezTo>
                    <a:pt x="1341" y="396"/>
                    <a:pt x="1351" y="386"/>
                    <a:pt x="1360" y="370"/>
                  </a:cubicBezTo>
                  <a:cubicBezTo>
                    <a:pt x="1370" y="352"/>
                    <a:pt x="1375" y="334"/>
                    <a:pt x="1375" y="315"/>
                  </a:cubicBezTo>
                  <a:cubicBezTo>
                    <a:pt x="1375" y="312"/>
                    <a:pt x="1375" y="310"/>
                    <a:pt x="1373" y="309"/>
                  </a:cubicBezTo>
                  <a:cubicBezTo>
                    <a:pt x="1371" y="307"/>
                    <a:pt x="1369" y="306"/>
                    <a:pt x="1368" y="307"/>
                  </a:cubicBezTo>
                  <a:cubicBezTo>
                    <a:pt x="1367" y="307"/>
                    <a:pt x="1365" y="308"/>
                    <a:pt x="1364" y="310"/>
                  </a:cubicBezTo>
                  <a:cubicBezTo>
                    <a:pt x="1340" y="358"/>
                    <a:pt x="1288" y="382"/>
                    <a:pt x="1209" y="382"/>
                  </a:cubicBezTo>
                  <a:cubicBezTo>
                    <a:pt x="1200" y="382"/>
                    <a:pt x="1193" y="381"/>
                    <a:pt x="1189" y="378"/>
                  </a:cubicBezTo>
                  <a:cubicBezTo>
                    <a:pt x="1184" y="375"/>
                    <a:pt x="1180" y="369"/>
                    <a:pt x="1177" y="360"/>
                  </a:cubicBezTo>
                  <a:cubicBezTo>
                    <a:pt x="1173" y="348"/>
                    <a:pt x="1170" y="328"/>
                    <a:pt x="1170" y="301"/>
                  </a:cubicBezTo>
                  <a:cubicBezTo>
                    <a:pt x="1170" y="275"/>
                    <a:pt x="1170" y="275"/>
                    <a:pt x="1170" y="275"/>
                  </a:cubicBezTo>
                  <a:cubicBezTo>
                    <a:pt x="1170" y="254"/>
                    <a:pt x="1171" y="238"/>
                    <a:pt x="1172" y="229"/>
                  </a:cubicBezTo>
                  <a:cubicBezTo>
                    <a:pt x="1173" y="220"/>
                    <a:pt x="1176" y="215"/>
                    <a:pt x="1179" y="212"/>
                  </a:cubicBezTo>
                  <a:cubicBezTo>
                    <a:pt x="1182" y="209"/>
                    <a:pt x="1189" y="207"/>
                    <a:pt x="1198" y="207"/>
                  </a:cubicBezTo>
                  <a:cubicBezTo>
                    <a:pt x="1218" y="207"/>
                    <a:pt x="1218" y="207"/>
                    <a:pt x="1218" y="207"/>
                  </a:cubicBezTo>
                  <a:cubicBezTo>
                    <a:pt x="1238" y="207"/>
                    <a:pt x="1252" y="208"/>
                    <a:pt x="1259" y="210"/>
                  </a:cubicBezTo>
                  <a:cubicBezTo>
                    <a:pt x="1266" y="211"/>
                    <a:pt x="1272" y="214"/>
                    <a:pt x="1277" y="219"/>
                  </a:cubicBezTo>
                  <a:cubicBezTo>
                    <a:pt x="1287" y="227"/>
                    <a:pt x="1292" y="240"/>
                    <a:pt x="1295" y="256"/>
                  </a:cubicBezTo>
                  <a:cubicBezTo>
                    <a:pt x="1296" y="264"/>
                    <a:pt x="1299" y="268"/>
                    <a:pt x="1304" y="267"/>
                  </a:cubicBezTo>
                  <a:cubicBezTo>
                    <a:pt x="1306" y="267"/>
                    <a:pt x="1308" y="266"/>
                    <a:pt x="1309" y="265"/>
                  </a:cubicBezTo>
                  <a:cubicBezTo>
                    <a:pt x="1309" y="264"/>
                    <a:pt x="1310" y="262"/>
                    <a:pt x="1310" y="260"/>
                  </a:cubicBezTo>
                  <a:cubicBezTo>
                    <a:pt x="1309" y="245"/>
                    <a:pt x="1309" y="245"/>
                    <a:pt x="1309" y="245"/>
                  </a:cubicBezTo>
                  <a:cubicBezTo>
                    <a:pt x="1309" y="234"/>
                    <a:pt x="1309" y="221"/>
                    <a:pt x="1307" y="206"/>
                  </a:cubicBezTo>
                  <a:cubicBezTo>
                    <a:pt x="1306" y="183"/>
                    <a:pt x="1305" y="168"/>
                    <a:pt x="1305" y="162"/>
                  </a:cubicBezTo>
                  <a:cubicBezTo>
                    <a:pt x="1305" y="158"/>
                    <a:pt x="1305" y="154"/>
                    <a:pt x="1305" y="149"/>
                  </a:cubicBezTo>
                  <a:cubicBezTo>
                    <a:pt x="1306" y="142"/>
                    <a:pt x="1306" y="138"/>
                    <a:pt x="1306" y="136"/>
                  </a:cubicBezTo>
                  <a:cubicBezTo>
                    <a:pt x="1306" y="131"/>
                    <a:pt x="1304" y="128"/>
                    <a:pt x="1300" y="128"/>
                  </a:cubicBezTo>
                  <a:cubicBezTo>
                    <a:pt x="1296" y="128"/>
                    <a:pt x="1293" y="130"/>
                    <a:pt x="1291" y="134"/>
                  </a:cubicBezTo>
                  <a:cubicBezTo>
                    <a:pt x="1284" y="148"/>
                    <a:pt x="1284" y="148"/>
                    <a:pt x="1284" y="148"/>
                  </a:cubicBezTo>
                  <a:cubicBezTo>
                    <a:pt x="1274" y="169"/>
                    <a:pt x="1259" y="180"/>
                    <a:pt x="1240" y="180"/>
                  </a:cubicBezTo>
                  <a:cubicBezTo>
                    <a:pt x="1215" y="180"/>
                    <a:pt x="1215" y="180"/>
                    <a:pt x="1215" y="180"/>
                  </a:cubicBezTo>
                  <a:cubicBezTo>
                    <a:pt x="1202" y="180"/>
                    <a:pt x="1202" y="180"/>
                    <a:pt x="1202" y="180"/>
                  </a:cubicBezTo>
                  <a:cubicBezTo>
                    <a:pt x="1193" y="180"/>
                    <a:pt x="1193" y="180"/>
                    <a:pt x="1193" y="180"/>
                  </a:cubicBezTo>
                  <a:cubicBezTo>
                    <a:pt x="1183" y="180"/>
                    <a:pt x="1177" y="178"/>
                    <a:pt x="1174" y="173"/>
                  </a:cubicBezTo>
                  <a:cubicBezTo>
                    <a:pt x="1172" y="168"/>
                    <a:pt x="1170" y="157"/>
                    <a:pt x="1170" y="139"/>
                  </a:cubicBezTo>
                  <a:cubicBezTo>
                    <a:pt x="1170" y="75"/>
                    <a:pt x="1170" y="75"/>
                    <a:pt x="1170" y="75"/>
                  </a:cubicBezTo>
                  <a:cubicBezTo>
                    <a:pt x="1171" y="63"/>
                    <a:pt x="1171" y="63"/>
                    <a:pt x="1171" y="63"/>
                  </a:cubicBezTo>
                  <a:close/>
                  <a:moveTo>
                    <a:pt x="1998" y="12"/>
                  </a:moveTo>
                  <a:cubicBezTo>
                    <a:pt x="1998" y="18"/>
                    <a:pt x="2002" y="21"/>
                    <a:pt x="2009" y="21"/>
                  </a:cubicBezTo>
                  <a:cubicBezTo>
                    <a:pt x="2027" y="21"/>
                    <a:pt x="2040" y="26"/>
                    <a:pt x="2050" y="36"/>
                  </a:cubicBezTo>
                  <a:cubicBezTo>
                    <a:pt x="2061" y="46"/>
                    <a:pt x="2066" y="60"/>
                    <a:pt x="2067" y="78"/>
                  </a:cubicBezTo>
                  <a:cubicBezTo>
                    <a:pt x="2069" y="138"/>
                    <a:pt x="2069" y="138"/>
                    <a:pt x="2069" y="138"/>
                  </a:cubicBezTo>
                  <a:cubicBezTo>
                    <a:pt x="2069" y="161"/>
                    <a:pt x="2069" y="161"/>
                    <a:pt x="2069" y="161"/>
                  </a:cubicBezTo>
                  <a:cubicBezTo>
                    <a:pt x="2069" y="215"/>
                    <a:pt x="2066" y="257"/>
                    <a:pt x="2059" y="285"/>
                  </a:cubicBezTo>
                  <a:cubicBezTo>
                    <a:pt x="2053" y="314"/>
                    <a:pt x="2042" y="336"/>
                    <a:pt x="2026" y="351"/>
                  </a:cubicBezTo>
                  <a:cubicBezTo>
                    <a:pt x="2003" y="373"/>
                    <a:pt x="1973" y="384"/>
                    <a:pt x="1935" y="384"/>
                  </a:cubicBezTo>
                  <a:cubicBezTo>
                    <a:pt x="1898" y="384"/>
                    <a:pt x="1868" y="373"/>
                    <a:pt x="1845" y="352"/>
                  </a:cubicBezTo>
                  <a:cubicBezTo>
                    <a:pt x="1829" y="338"/>
                    <a:pt x="1819" y="321"/>
                    <a:pt x="1814" y="301"/>
                  </a:cubicBezTo>
                  <a:cubicBezTo>
                    <a:pt x="1809" y="281"/>
                    <a:pt x="1806" y="247"/>
                    <a:pt x="1806" y="200"/>
                  </a:cubicBezTo>
                  <a:cubicBezTo>
                    <a:pt x="1806" y="149"/>
                    <a:pt x="1806" y="149"/>
                    <a:pt x="1806" y="149"/>
                  </a:cubicBezTo>
                  <a:cubicBezTo>
                    <a:pt x="1811" y="75"/>
                    <a:pt x="1811" y="75"/>
                    <a:pt x="1811" y="75"/>
                  </a:cubicBezTo>
                  <a:cubicBezTo>
                    <a:pt x="1811" y="56"/>
                    <a:pt x="1814" y="44"/>
                    <a:pt x="1818" y="37"/>
                  </a:cubicBezTo>
                  <a:cubicBezTo>
                    <a:pt x="1822" y="31"/>
                    <a:pt x="1830" y="26"/>
                    <a:pt x="1842" y="24"/>
                  </a:cubicBezTo>
                  <a:cubicBezTo>
                    <a:pt x="1848" y="23"/>
                    <a:pt x="1852" y="21"/>
                    <a:pt x="1853" y="20"/>
                  </a:cubicBezTo>
                  <a:cubicBezTo>
                    <a:pt x="1855" y="19"/>
                    <a:pt x="1855" y="17"/>
                    <a:pt x="1855" y="14"/>
                  </a:cubicBezTo>
                  <a:cubicBezTo>
                    <a:pt x="1855" y="8"/>
                    <a:pt x="1850" y="5"/>
                    <a:pt x="1840" y="5"/>
                  </a:cubicBezTo>
                  <a:cubicBezTo>
                    <a:pt x="1836" y="5"/>
                    <a:pt x="1829" y="6"/>
                    <a:pt x="1820" y="6"/>
                  </a:cubicBezTo>
                  <a:cubicBezTo>
                    <a:pt x="1797" y="8"/>
                    <a:pt x="1776" y="10"/>
                    <a:pt x="1757" y="10"/>
                  </a:cubicBezTo>
                  <a:cubicBezTo>
                    <a:pt x="1744" y="10"/>
                    <a:pt x="1725" y="8"/>
                    <a:pt x="1700" y="6"/>
                  </a:cubicBezTo>
                  <a:cubicBezTo>
                    <a:pt x="1694" y="5"/>
                    <a:pt x="1690" y="5"/>
                    <a:pt x="1688" y="5"/>
                  </a:cubicBezTo>
                  <a:cubicBezTo>
                    <a:pt x="1681" y="5"/>
                    <a:pt x="1678" y="8"/>
                    <a:pt x="1678" y="13"/>
                  </a:cubicBezTo>
                  <a:cubicBezTo>
                    <a:pt x="1678" y="18"/>
                    <a:pt x="1682" y="21"/>
                    <a:pt x="1690" y="22"/>
                  </a:cubicBezTo>
                  <a:cubicBezTo>
                    <a:pt x="1701" y="24"/>
                    <a:pt x="1712" y="27"/>
                    <a:pt x="1722" y="31"/>
                  </a:cubicBezTo>
                  <a:cubicBezTo>
                    <a:pt x="1730" y="35"/>
                    <a:pt x="1735" y="40"/>
                    <a:pt x="1738" y="45"/>
                  </a:cubicBezTo>
                  <a:cubicBezTo>
                    <a:pt x="1740" y="51"/>
                    <a:pt x="1742" y="60"/>
                    <a:pt x="1742" y="73"/>
                  </a:cubicBezTo>
                  <a:cubicBezTo>
                    <a:pt x="1743" y="126"/>
                    <a:pt x="1743" y="126"/>
                    <a:pt x="1743" y="126"/>
                  </a:cubicBezTo>
                  <a:cubicBezTo>
                    <a:pt x="1739" y="239"/>
                    <a:pt x="1739" y="239"/>
                    <a:pt x="1739" y="239"/>
                  </a:cubicBezTo>
                  <a:cubicBezTo>
                    <a:pt x="1739" y="312"/>
                    <a:pt x="1758" y="361"/>
                    <a:pt x="1795" y="387"/>
                  </a:cubicBezTo>
                  <a:cubicBezTo>
                    <a:pt x="1822" y="405"/>
                    <a:pt x="1861" y="415"/>
                    <a:pt x="1911" y="415"/>
                  </a:cubicBezTo>
                  <a:cubicBezTo>
                    <a:pt x="1981" y="415"/>
                    <a:pt x="2030" y="392"/>
                    <a:pt x="2060" y="347"/>
                  </a:cubicBezTo>
                  <a:cubicBezTo>
                    <a:pt x="2072" y="328"/>
                    <a:pt x="2081" y="302"/>
                    <a:pt x="2086" y="267"/>
                  </a:cubicBezTo>
                  <a:cubicBezTo>
                    <a:pt x="2092" y="233"/>
                    <a:pt x="2095" y="188"/>
                    <a:pt x="2095" y="132"/>
                  </a:cubicBezTo>
                  <a:cubicBezTo>
                    <a:pt x="2095" y="96"/>
                    <a:pt x="2095" y="96"/>
                    <a:pt x="2095" y="96"/>
                  </a:cubicBezTo>
                  <a:cubicBezTo>
                    <a:pt x="2095" y="70"/>
                    <a:pt x="2095" y="70"/>
                    <a:pt x="2095" y="70"/>
                  </a:cubicBezTo>
                  <a:cubicBezTo>
                    <a:pt x="2095" y="41"/>
                    <a:pt x="2103" y="24"/>
                    <a:pt x="2118" y="22"/>
                  </a:cubicBezTo>
                  <a:cubicBezTo>
                    <a:pt x="2129" y="20"/>
                    <a:pt x="2129" y="20"/>
                    <a:pt x="2129" y="20"/>
                  </a:cubicBezTo>
                  <a:cubicBezTo>
                    <a:pt x="2134" y="19"/>
                    <a:pt x="2136" y="17"/>
                    <a:pt x="2136" y="13"/>
                  </a:cubicBezTo>
                  <a:cubicBezTo>
                    <a:pt x="2136" y="7"/>
                    <a:pt x="2134" y="5"/>
                    <a:pt x="2128" y="5"/>
                  </a:cubicBezTo>
                  <a:cubicBezTo>
                    <a:pt x="2125" y="5"/>
                    <a:pt x="2122" y="5"/>
                    <a:pt x="2119" y="5"/>
                  </a:cubicBezTo>
                  <a:cubicBezTo>
                    <a:pt x="2111" y="6"/>
                    <a:pt x="2103" y="7"/>
                    <a:pt x="2093" y="8"/>
                  </a:cubicBezTo>
                  <a:cubicBezTo>
                    <a:pt x="2064" y="9"/>
                    <a:pt x="2064" y="9"/>
                    <a:pt x="2064" y="9"/>
                  </a:cubicBezTo>
                  <a:cubicBezTo>
                    <a:pt x="2033" y="8"/>
                    <a:pt x="2033" y="8"/>
                    <a:pt x="2033" y="8"/>
                  </a:cubicBezTo>
                  <a:cubicBezTo>
                    <a:pt x="2021" y="7"/>
                    <a:pt x="2014" y="7"/>
                    <a:pt x="2010" y="6"/>
                  </a:cubicBezTo>
                  <a:cubicBezTo>
                    <a:pt x="2007" y="5"/>
                    <a:pt x="2005" y="5"/>
                    <a:pt x="2004" y="5"/>
                  </a:cubicBezTo>
                  <a:cubicBezTo>
                    <a:pt x="2000" y="5"/>
                    <a:pt x="1998" y="8"/>
                    <a:pt x="1998" y="12"/>
                  </a:cubicBezTo>
                  <a:cubicBezTo>
                    <a:pt x="1998" y="12"/>
                    <a:pt x="1998" y="12"/>
                    <a:pt x="1998" y="12"/>
                  </a:cubicBezTo>
                  <a:close/>
                  <a:moveTo>
                    <a:pt x="2391" y="58"/>
                  </a:moveTo>
                  <a:cubicBezTo>
                    <a:pt x="2371" y="34"/>
                    <a:pt x="2371" y="34"/>
                    <a:pt x="2371" y="34"/>
                  </a:cubicBezTo>
                  <a:cubicBezTo>
                    <a:pt x="2360" y="21"/>
                    <a:pt x="2353" y="13"/>
                    <a:pt x="2349" y="10"/>
                  </a:cubicBezTo>
                  <a:cubicBezTo>
                    <a:pt x="2346" y="7"/>
                    <a:pt x="2341" y="6"/>
                    <a:pt x="2335" y="6"/>
                  </a:cubicBezTo>
                  <a:cubicBezTo>
                    <a:pt x="2331" y="6"/>
                    <a:pt x="2325" y="6"/>
                    <a:pt x="2319" y="7"/>
                  </a:cubicBezTo>
                  <a:cubicBezTo>
                    <a:pt x="2302" y="9"/>
                    <a:pt x="2285" y="10"/>
                    <a:pt x="2270" y="10"/>
                  </a:cubicBezTo>
                  <a:cubicBezTo>
                    <a:pt x="2258" y="10"/>
                    <a:pt x="2258" y="10"/>
                    <a:pt x="2258" y="10"/>
                  </a:cubicBezTo>
                  <a:cubicBezTo>
                    <a:pt x="2238" y="9"/>
                    <a:pt x="2238" y="9"/>
                    <a:pt x="2238" y="9"/>
                  </a:cubicBezTo>
                  <a:cubicBezTo>
                    <a:pt x="2231" y="9"/>
                    <a:pt x="2228" y="12"/>
                    <a:pt x="2228" y="17"/>
                  </a:cubicBezTo>
                  <a:cubicBezTo>
                    <a:pt x="2228" y="22"/>
                    <a:pt x="2231" y="24"/>
                    <a:pt x="2237" y="25"/>
                  </a:cubicBezTo>
                  <a:cubicBezTo>
                    <a:pt x="2281" y="28"/>
                    <a:pt x="2303" y="59"/>
                    <a:pt x="2303" y="119"/>
                  </a:cubicBezTo>
                  <a:cubicBezTo>
                    <a:pt x="2303" y="245"/>
                    <a:pt x="2303" y="245"/>
                    <a:pt x="2303" y="245"/>
                  </a:cubicBezTo>
                  <a:cubicBezTo>
                    <a:pt x="2301" y="314"/>
                    <a:pt x="2301" y="314"/>
                    <a:pt x="2301" y="314"/>
                  </a:cubicBezTo>
                  <a:cubicBezTo>
                    <a:pt x="2301" y="338"/>
                    <a:pt x="2298" y="357"/>
                    <a:pt x="2291" y="369"/>
                  </a:cubicBezTo>
                  <a:cubicBezTo>
                    <a:pt x="2285" y="382"/>
                    <a:pt x="2274" y="390"/>
                    <a:pt x="2260" y="394"/>
                  </a:cubicBezTo>
                  <a:cubicBezTo>
                    <a:pt x="2254" y="396"/>
                    <a:pt x="2252" y="399"/>
                    <a:pt x="2252" y="403"/>
                  </a:cubicBezTo>
                  <a:cubicBezTo>
                    <a:pt x="2252" y="407"/>
                    <a:pt x="2254" y="410"/>
                    <a:pt x="2260" y="410"/>
                  </a:cubicBezTo>
                  <a:cubicBezTo>
                    <a:pt x="2263" y="410"/>
                    <a:pt x="2268" y="409"/>
                    <a:pt x="2274" y="408"/>
                  </a:cubicBezTo>
                  <a:cubicBezTo>
                    <a:pt x="2290" y="405"/>
                    <a:pt x="2307" y="404"/>
                    <a:pt x="2327" y="404"/>
                  </a:cubicBezTo>
                  <a:cubicBezTo>
                    <a:pt x="2347" y="404"/>
                    <a:pt x="2365" y="405"/>
                    <a:pt x="2381" y="408"/>
                  </a:cubicBezTo>
                  <a:cubicBezTo>
                    <a:pt x="2387" y="409"/>
                    <a:pt x="2390" y="409"/>
                    <a:pt x="2393" y="409"/>
                  </a:cubicBezTo>
                  <a:cubicBezTo>
                    <a:pt x="2399" y="409"/>
                    <a:pt x="2402" y="406"/>
                    <a:pt x="2402" y="400"/>
                  </a:cubicBezTo>
                  <a:cubicBezTo>
                    <a:pt x="2402" y="396"/>
                    <a:pt x="2399" y="393"/>
                    <a:pt x="2393" y="393"/>
                  </a:cubicBezTo>
                  <a:cubicBezTo>
                    <a:pt x="2362" y="390"/>
                    <a:pt x="2343" y="378"/>
                    <a:pt x="2336" y="356"/>
                  </a:cubicBezTo>
                  <a:cubicBezTo>
                    <a:pt x="2330" y="336"/>
                    <a:pt x="2327" y="295"/>
                    <a:pt x="2327" y="235"/>
                  </a:cubicBezTo>
                  <a:cubicBezTo>
                    <a:pt x="2327" y="122"/>
                    <a:pt x="2327" y="122"/>
                    <a:pt x="2327" y="122"/>
                  </a:cubicBezTo>
                  <a:cubicBezTo>
                    <a:pt x="2327" y="113"/>
                    <a:pt x="2327" y="113"/>
                    <a:pt x="2327" y="113"/>
                  </a:cubicBezTo>
                  <a:cubicBezTo>
                    <a:pt x="2327" y="105"/>
                    <a:pt x="2330" y="100"/>
                    <a:pt x="2334" y="100"/>
                  </a:cubicBezTo>
                  <a:cubicBezTo>
                    <a:pt x="2336" y="100"/>
                    <a:pt x="2339" y="103"/>
                    <a:pt x="2344" y="108"/>
                  </a:cubicBezTo>
                  <a:cubicBezTo>
                    <a:pt x="2609" y="403"/>
                    <a:pt x="2609" y="403"/>
                    <a:pt x="2609" y="403"/>
                  </a:cubicBezTo>
                  <a:cubicBezTo>
                    <a:pt x="2613" y="407"/>
                    <a:pt x="2617" y="409"/>
                    <a:pt x="2620" y="409"/>
                  </a:cubicBezTo>
                  <a:cubicBezTo>
                    <a:pt x="2624" y="409"/>
                    <a:pt x="2626" y="407"/>
                    <a:pt x="2626" y="401"/>
                  </a:cubicBezTo>
                  <a:cubicBezTo>
                    <a:pt x="2625" y="365"/>
                    <a:pt x="2625" y="365"/>
                    <a:pt x="2625" y="365"/>
                  </a:cubicBezTo>
                  <a:cubicBezTo>
                    <a:pt x="2624" y="343"/>
                    <a:pt x="2624" y="343"/>
                    <a:pt x="2624" y="343"/>
                  </a:cubicBezTo>
                  <a:cubicBezTo>
                    <a:pt x="2625" y="310"/>
                    <a:pt x="2625" y="310"/>
                    <a:pt x="2625" y="310"/>
                  </a:cubicBezTo>
                  <a:cubicBezTo>
                    <a:pt x="2626" y="285"/>
                    <a:pt x="2626" y="285"/>
                    <a:pt x="2626" y="285"/>
                  </a:cubicBezTo>
                  <a:cubicBezTo>
                    <a:pt x="2630" y="103"/>
                    <a:pt x="2630" y="103"/>
                    <a:pt x="2630" y="103"/>
                  </a:cubicBezTo>
                  <a:cubicBezTo>
                    <a:pt x="2630" y="89"/>
                    <a:pt x="2630" y="89"/>
                    <a:pt x="2630" y="89"/>
                  </a:cubicBezTo>
                  <a:cubicBezTo>
                    <a:pt x="2630" y="49"/>
                    <a:pt x="2643" y="27"/>
                    <a:pt x="2668" y="22"/>
                  </a:cubicBezTo>
                  <a:cubicBezTo>
                    <a:pt x="2674" y="21"/>
                    <a:pt x="2677" y="18"/>
                    <a:pt x="2677" y="13"/>
                  </a:cubicBezTo>
                  <a:cubicBezTo>
                    <a:pt x="2677" y="8"/>
                    <a:pt x="2674" y="5"/>
                    <a:pt x="2668" y="5"/>
                  </a:cubicBezTo>
                  <a:cubicBezTo>
                    <a:pt x="2666" y="5"/>
                    <a:pt x="2663" y="5"/>
                    <a:pt x="2659" y="5"/>
                  </a:cubicBezTo>
                  <a:cubicBezTo>
                    <a:pt x="2630" y="9"/>
                    <a:pt x="2609" y="11"/>
                    <a:pt x="2595" y="11"/>
                  </a:cubicBezTo>
                  <a:cubicBezTo>
                    <a:pt x="2589" y="11"/>
                    <a:pt x="2580" y="10"/>
                    <a:pt x="2570" y="9"/>
                  </a:cubicBezTo>
                  <a:cubicBezTo>
                    <a:pt x="2555" y="7"/>
                    <a:pt x="2543" y="6"/>
                    <a:pt x="2536" y="6"/>
                  </a:cubicBezTo>
                  <a:cubicBezTo>
                    <a:pt x="2531" y="6"/>
                    <a:pt x="2528" y="9"/>
                    <a:pt x="2528" y="14"/>
                  </a:cubicBezTo>
                  <a:cubicBezTo>
                    <a:pt x="2528" y="18"/>
                    <a:pt x="2531" y="21"/>
                    <a:pt x="2537" y="21"/>
                  </a:cubicBezTo>
                  <a:cubicBezTo>
                    <a:pt x="2564" y="23"/>
                    <a:pt x="2583" y="32"/>
                    <a:pt x="2592" y="48"/>
                  </a:cubicBezTo>
                  <a:cubicBezTo>
                    <a:pt x="2601" y="64"/>
                    <a:pt x="2606" y="95"/>
                    <a:pt x="2606" y="141"/>
                  </a:cubicBezTo>
                  <a:cubicBezTo>
                    <a:pt x="2606" y="179"/>
                    <a:pt x="2605" y="220"/>
                    <a:pt x="2603" y="263"/>
                  </a:cubicBezTo>
                  <a:cubicBezTo>
                    <a:pt x="2603" y="275"/>
                    <a:pt x="2600" y="281"/>
                    <a:pt x="2596" y="281"/>
                  </a:cubicBezTo>
                  <a:cubicBezTo>
                    <a:pt x="2592" y="281"/>
                    <a:pt x="2583" y="274"/>
                    <a:pt x="2570" y="259"/>
                  </a:cubicBezTo>
                  <a:cubicBezTo>
                    <a:pt x="2560" y="248"/>
                    <a:pt x="2560" y="248"/>
                    <a:pt x="2560" y="248"/>
                  </a:cubicBezTo>
                  <a:cubicBezTo>
                    <a:pt x="2406" y="75"/>
                    <a:pt x="2406" y="75"/>
                    <a:pt x="2406" y="75"/>
                  </a:cubicBezTo>
                  <a:cubicBezTo>
                    <a:pt x="2404" y="73"/>
                    <a:pt x="2399" y="67"/>
                    <a:pt x="2391" y="58"/>
                  </a:cubicBezTo>
                  <a:cubicBezTo>
                    <a:pt x="2391" y="58"/>
                    <a:pt x="2391" y="58"/>
                    <a:pt x="2391" y="58"/>
                  </a:cubicBezTo>
                  <a:close/>
                  <a:moveTo>
                    <a:pt x="2909" y="68"/>
                  </a:moveTo>
                  <a:cubicBezTo>
                    <a:pt x="2909" y="52"/>
                    <a:pt x="2911" y="41"/>
                    <a:pt x="2915" y="35"/>
                  </a:cubicBezTo>
                  <a:cubicBezTo>
                    <a:pt x="2919" y="30"/>
                    <a:pt x="2928" y="26"/>
                    <a:pt x="2942" y="24"/>
                  </a:cubicBezTo>
                  <a:cubicBezTo>
                    <a:pt x="2946" y="23"/>
                    <a:pt x="2948" y="22"/>
                    <a:pt x="2949" y="21"/>
                  </a:cubicBezTo>
                  <a:cubicBezTo>
                    <a:pt x="2950" y="20"/>
                    <a:pt x="2951" y="17"/>
                    <a:pt x="2951" y="14"/>
                  </a:cubicBezTo>
                  <a:cubicBezTo>
                    <a:pt x="2951" y="9"/>
                    <a:pt x="2948" y="7"/>
                    <a:pt x="2941" y="7"/>
                  </a:cubicBezTo>
                  <a:cubicBezTo>
                    <a:pt x="2931" y="7"/>
                    <a:pt x="2915" y="7"/>
                    <a:pt x="2895" y="9"/>
                  </a:cubicBezTo>
                  <a:cubicBezTo>
                    <a:pt x="2874" y="10"/>
                    <a:pt x="2874" y="10"/>
                    <a:pt x="2874" y="10"/>
                  </a:cubicBezTo>
                  <a:cubicBezTo>
                    <a:pt x="2858" y="12"/>
                    <a:pt x="2844" y="12"/>
                    <a:pt x="2833" y="12"/>
                  </a:cubicBezTo>
                  <a:cubicBezTo>
                    <a:pt x="2817" y="12"/>
                    <a:pt x="2805" y="12"/>
                    <a:pt x="2798" y="10"/>
                  </a:cubicBezTo>
                  <a:cubicBezTo>
                    <a:pt x="2791" y="9"/>
                    <a:pt x="2786" y="8"/>
                    <a:pt x="2782" y="8"/>
                  </a:cubicBezTo>
                  <a:cubicBezTo>
                    <a:pt x="2778" y="8"/>
                    <a:pt x="2775" y="10"/>
                    <a:pt x="2775" y="16"/>
                  </a:cubicBezTo>
                  <a:cubicBezTo>
                    <a:pt x="2775" y="19"/>
                    <a:pt x="2777" y="22"/>
                    <a:pt x="2780" y="23"/>
                  </a:cubicBezTo>
                  <a:cubicBezTo>
                    <a:pt x="2782" y="25"/>
                    <a:pt x="2789" y="26"/>
                    <a:pt x="2799" y="28"/>
                  </a:cubicBezTo>
                  <a:cubicBezTo>
                    <a:pt x="2815" y="30"/>
                    <a:pt x="2827" y="35"/>
                    <a:pt x="2833" y="43"/>
                  </a:cubicBezTo>
                  <a:cubicBezTo>
                    <a:pt x="2839" y="51"/>
                    <a:pt x="2842" y="63"/>
                    <a:pt x="2842" y="81"/>
                  </a:cubicBezTo>
                  <a:cubicBezTo>
                    <a:pt x="2842" y="313"/>
                    <a:pt x="2842" y="313"/>
                    <a:pt x="2842" y="313"/>
                  </a:cubicBezTo>
                  <a:cubicBezTo>
                    <a:pt x="2842" y="339"/>
                    <a:pt x="2842" y="339"/>
                    <a:pt x="2842" y="339"/>
                  </a:cubicBezTo>
                  <a:cubicBezTo>
                    <a:pt x="2842" y="356"/>
                    <a:pt x="2840" y="368"/>
                    <a:pt x="2835" y="375"/>
                  </a:cubicBezTo>
                  <a:cubicBezTo>
                    <a:pt x="2830" y="383"/>
                    <a:pt x="2821" y="389"/>
                    <a:pt x="2807" y="394"/>
                  </a:cubicBezTo>
                  <a:cubicBezTo>
                    <a:pt x="2799" y="401"/>
                    <a:pt x="2799" y="401"/>
                    <a:pt x="2799" y="401"/>
                  </a:cubicBezTo>
                  <a:cubicBezTo>
                    <a:pt x="2799" y="403"/>
                    <a:pt x="2799" y="403"/>
                    <a:pt x="2799" y="403"/>
                  </a:cubicBezTo>
                  <a:cubicBezTo>
                    <a:pt x="2800" y="407"/>
                    <a:pt x="2803" y="409"/>
                    <a:pt x="2807" y="409"/>
                  </a:cubicBezTo>
                  <a:cubicBezTo>
                    <a:pt x="2812" y="409"/>
                    <a:pt x="2819" y="408"/>
                    <a:pt x="2828" y="406"/>
                  </a:cubicBezTo>
                  <a:cubicBezTo>
                    <a:pt x="2840" y="404"/>
                    <a:pt x="2855" y="403"/>
                    <a:pt x="2874" y="403"/>
                  </a:cubicBezTo>
                  <a:cubicBezTo>
                    <a:pt x="2890" y="403"/>
                    <a:pt x="2911" y="405"/>
                    <a:pt x="2936" y="408"/>
                  </a:cubicBezTo>
                  <a:cubicBezTo>
                    <a:pt x="2946" y="409"/>
                    <a:pt x="2954" y="409"/>
                    <a:pt x="2959" y="409"/>
                  </a:cubicBezTo>
                  <a:cubicBezTo>
                    <a:pt x="2972" y="409"/>
                    <a:pt x="2978" y="406"/>
                    <a:pt x="2978" y="401"/>
                  </a:cubicBezTo>
                  <a:cubicBezTo>
                    <a:pt x="2978" y="395"/>
                    <a:pt x="2973" y="392"/>
                    <a:pt x="2964" y="392"/>
                  </a:cubicBezTo>
                  <a:cubicBezTo>
                    <a:pt x="2949" y="392"/>
                    <a:pt x="2938" y="388"/>
                    <a:pt x="2929" y="380"/>
                  </a:cubicBezTo>
                  <a:cubicBezTo>
                    <a:pt x="2920" y="372"/>
                    <a:pt x="2914" y="360"/>
                    <a:pt x="2911" y="345"/>
                  </a:cubicBezTo>
                  <a:cubicBezTo>
                    <a:pt x="2909" y="316"/>
                    <a:pt x="2909" y="316"/>
                    <a:pt x="2909" y="316"/>
                  </a:cubicBezTo>
                  <a:cubicBezTo>
                    <a:pt x="2909" y="68"/>
                    <a:pt x="2909" y="68"/>
                    <a:pt x="2909" y="68"/>
                  </a:cubicBezTo>
                  <a:close/>
                  <a:moveTo>
                    <a:pt x="3184" y="48"/>
                  </a:moveTo>
                  <a:cubicBezTo>
                    <a:pt x="3184" y="34"/>
                    <a:pt x="3191" y="26"/>
                    <a:pt x="3205" y="23"/>
                  </a:cubicBezTo>
                  <a:cubicBezTo>
                    <a:pt x="3214" y="22"/>
                    <a:pt x="3218" y="19"/>
                    <a:pt x="3218" y="14"/>
                  </a:cubicBezTo>
                  <a:cubicBezTo>
                    <a:pt x="3218" y="9"/>
                    <a:pt x="3215" y="6"/>
                    <a:pt x="3210" y="6"/>
                  </a:cubicBezTo>
                  <a:cubicBezTo>
                    <a:pt x="3206" y="6"/>
                    <a:pt x="3197" y="6"/>
                    <a:pt x="3184" y="7"/>
                  </a:cubicBezTo>
                  <a:cubicBezTo>
                    <a:pt x="3154" y="9"/>
                    <a:pt x="3154" y="9"/>
                    <a:pt x="3154" y="9"/>
                  </a:cubicBezTo>
                  <a:cubicBezTo>
                    <a:pt x="3105" y="7"/>
                    <a:pt x="3105" y="7"/>
                    <a:pt x="3105" y="7"/>
                  </a:cubicBezTo>
                  <a:cubicBezTo>
                    <a:pt x="3092" y="7"/>
                    <a:pt x="3080" y="7"/>
                    <a:pt x="3070" y="5"/>
                  </a:cubicBezTo>
                  <a:cubicBezTo>
                    <a:pt x="3066" y="5"/>
                    <a:pt x="3063" y="5"/>
                    <a:pt x="3061" y="5"/>
                  </a:cubicBezTo>
                  <a:cubicBezTo>
                    <a:pt x="3056" y="5"/>
                    <a:pt x="3053" y="8"/>
                    <a:pt x="3053" y="13"/>
                  </a:cubicBezTo>
                  <a:cubicBezTo>
                    <a:pt x="3053" y="18"/>
                    <a:pt x="3057" y="21"/>
                    <a:pt x="3065" y="23"/>
                  </a:cubicBezTo>
                  <a:cubicBezTo>
                    <a:pt x="3079" y="26"/>
                    <a:pt x="3089" y="33"/>
                    <a:pt x="3097" y="44"/>
                  </a:cubicBezTo>
                  <a:cubicBezTo>
                    <a:pt x="3105" y="56"/>
                    <a:pt x="3116" y="79"/>
                    <a:pt x="3129" y="115"/>
                  </a:cubicBezTo>
                  <a:cubicBezTo>
                    <a:pt x="3140" y="145"/>
                    <a:pt x="3154" y="180"/>
                    <a:pt x="3171" y="218"/>
                  </a:cubicBezTo>
                  <a:cubicBezTo>
                    <a:pt x="3240" y="375"/>
                    <a:pt x="3240" y="375"/>
                    <a:pt x="3240" y="375"/>
                  </a:cubicBezTo>
                  <a:cubicBezTo>
                    <a:pt x="3248" y="393"/>
                    <a:pt x="3248" y="393"/>
                    <a:pt x="3248" y="393"/>
                  </a:cubicBezTo>
                  <a:cubicBezTo>
                    <a:pt x="3254" y="408"/>
                    <a:pt x="3254" y="408"/>
                    <a:pt x="3254" y="408"/>
                  </a:cubicBezTo>
                  <a:cubicBezTo>
                    <a:pt x="3257" y="412"/>
                    <a:pt x="3260" y="415"/>
                    <a:pt x="3263" y="415"/>
                  </a:cubicBezTo>
                  <a:cubicBezTo>
                    <a:pt x="3269" y="415"/>
                    <a:pt x="3273" y="410"/>
                    <a:pt x="3277" y="402"/>
                  </a:cubicBezTo>
                  <a:cubicBezTo>
                    <a:pt x="3279" y="398"/>
                    <a:pt x="3284" y="386"/>
                    <a:pt x="3295" y="364"/>
                  </a:cubicBezTo>
                  <a:cubicBezTo>
                    <a:pt x="3296" y="362"/>
                    <a:pt x="3305" y="343"/>
                    <a:pt x="3321" y="307"/>
                  </a:cubicBezTo>
                  <a:cubicBezTo>
                    <a:pt x="3371" y="197"/>
                    <a:pt x="3371" y="197"/>
                    <a:pt x="3371" y="197"/>
                  </a:cubicBezTo>
                  <a:cubicBezTo>
                    <a:pt x="3414" y="96"/>
                    <a:pt x="3414" y="96"/>
                    <a:pt x="3414" y="96"/>
                  </a:cubicBezTo>
                  <a:cubicBezTo>
                    <a:pt x="3428" y="67"/>
                    <a:pt x="3438" y="47"/>
                    <a:pt x="3445" y="38"/>
                  </a:cubicBezTo>
                  <a:cubicBezTo>
                    <a:pt x="3452" y="28"/>
                    <a:pt x="3461" y="22"/>
                    <a:pt x="3472" y="20"/>
                  </a:cubicBezTo>
                  <a:cubicBezTo>
                    <a:pt x="3478" y="19"/>
                    <a:pt x="3481" y="16"/>
                    <a:pt x="3481" y="12"/>
                  </a:cubicBezTo>
                  <a:cubicBezTo>
                    <a:pt x="3481" y="7"/>
                    <a:pt x="3479" y="4"/>
                    <a:pt x="3476" y="4"/>
                  </a:cubicBezTo>
                  <a:cubicBezTo>
                    <a:pt x="3473" y="4"/>
                    <a:pt x="3469" y="5"/>
                    <a:pt x="3464" y="5"/>
                  </a:cubicBezTo>
                  <a:cubicBezTo>
                    <a:pt x="3451" y="8"/>
                    <a:pt x="3436" y="9"/>
                    <a:pt x="3418" y="9"/>
                  </a:cubicBezTo>
                  <a:cubicBezTo>
                    <a:pt x="3413" y="9"/>
                    <a:pt x="3403" y="9"/>
                    <a:pt x="3389" y="8"/>
                  </a:cubicBezTo>
                  <a:cubicBezTo>
                    <a:pt x="3358" y="6"/>
                    <a:pt x="3358" y="6"/>
                    <a:pt x="3358" y="6"/>
                  </a:cubicBezTo>
                  <a:cubicBezTo>
                    <a:pt x="3350" y="6"/>
                    <a:pt x="3345" y="5"/>
                    <a:pt x="3342" y="5"/>
                  </a:cubicBezTo>
                  <a:cubicBezTo>
                    <a:pt x="3337" y="5"/>
                    <a:pt x="3335" y="8"/>
                    <a:pt x="3335" y="12"/>
                  </a:cubicBezTo>
                  <a:cubicBezTo>
                    <a:pt x="3335" y="17"/>
                    <a:pt x="3338" y="20"/>
                    <a:pt x="3345" y="20"/>
                  </a:cubicBezTo>
                  <a:cubicBezTo>
                    <a:pt x="3361" y="23"/>
                    <a:pt x="3373" y="28"/>
                    <a:pt x="3381" y="35"/>
                  </a:cubicBezTo>
                  <a:cubicBezTo>
                    <a:pt x="3390" y="43"/>
                    <a:pt x="3394" y="53"/>
                    <a:pt x="3394" y="65"/>
                  </a:cubicBezTo>
                  <a:cubicBezTo>
                    <a:pt x="3394" y="86"/>
                    <a:pt x="3383" y="121"/>
                    <a:pt x="3362" y="168"/>
                  </a:cubicBezTo>
                  <a:cubicBezTo>
                    <a:pt x="3296" y="314"/>
                    <a:pt x="3296" y="314"/>
                    <a:pt x="3296" y="314"/>
                  </a:cubicBezTo>
                  <a:cubicBezTo>
                    <a:pt x="3293" y="320"/>
                    <a:pt x="3291" y="322"/>
                    <a:pt x="3289" y="322"/>
                  </a:cubicBezTo>
                  <a:cubicBezTo>
                    <a:pt x="3286" y="322"/>
                    <a:pt x="3284" y="318"/>
                    <a:pt x="3281" y="311"/>
                  </a:cubicBezTo>
                  <a:cubicBezTo>
                    <a:pt x="3216" y="152"/>
                    <a:pt x="3216" y="152"/>
                    <a:pt x="3216" y="152"/>
                  </a:cubicBezTo>
                  <a:cubicBezTo>
                    <a:pt x="3194" y="100"/>
                    <a:pt x="3184" y="66"/>
                    <a:pt x="3184" y="48"/>
                  </a:cubicBezTo>
                  <a:cubicBezTo>
                    <a:pt x="3184" y="48"/>
                    <a:pt x="3184" y="48"/>
                    <a:pt x="3184" y="48"/>
                  </a:cubicBezTo>
                  <a:close/>
                  <a:moveTo>
                    <a:pt x="3685" y="63"/>
                  </a:moveTo>
                  <a:cubicBezTo>
                    <a:pt x="3685" y="47"/>
                    <a:pt x="3690" y="37"/>
                    <a:pt x="3700" y="34"/>
                  </a:cubicBezTo>
                  <a:cubicBezTo>
                    <a:pt x="3720" y="32"/>
                    <a:pt x="3720" y="32"/>
                    <a:pt x="3720" y="32"/>
                  </a:cubicBezTo>
                  <a:cubicBezTo>
                    <a:pt x="3755" y="32"/>
                    <a:pt x="3755" y="32"/>
                    <a:pt x="3755" y="32"/>
                  </a:cubicBezTo>
                  <a:cubicBezTo>
                    <a:pt x="3787" y="32"/>
                    <a:pt x="3810" y="36"/>
                    <a:pt x="3824" y="45"/>
                  </a:cubicBezTo>
                  <a:cubicBezTo>
                    <a:pt x="3838" y="53"/>
                    <a:pt x="3845" y="67"/>
                    <a:pt x="3845" y="87"/>
                  </a:cubicBezTo>
                  <a:cubicBezTo>
                    <a:pt x="3845" y="96"/>
                    <a:pt x="3847" y="100"/>
                    <a:pt x="3850" y="100"/>
                  </a:cubicBezTo>
                  <a:cubicBezTo>
                    <a:pt x="3858" y="99"/>
                    <a:pt x="3862" y="92"/>
                    <a:pt x="3862" y="77"/>
                  </a:cubicBezTo>
                  <a:cubicBezTo>
                    <a:pt x="3862" y="69"/>
                    <a:pt x="3861" y="57"/>
                    <a:pt x="3859" y="40"/>
                  </a:cubicBezTo>
                  <a:cubicBezTo>
                    <a:pt x="3858" y="29"/>
                    <a:pt x="3858" y="21"/>
                    <a:pt x="3858" y="17"/>
                  </a:cubicBezTo>
                  <a:cubicBezTo>
                    <a:pt x="3858" y="10"/>
                    <a:pt x="3855" y="7"/>
                    <a:pt x="3849" y="7"/>
                  </a:cubicBezTo>
                  <a:cubicBezTo>
                    <a:pt x="3848" y="7"/>
                    <a:pt x="3847" y="7"/>
                    <a:pt x="3845" y="7"/>
                  </a:cubicBezTo>
                  <a:cubicBezTo>
                    <a:pt x="3830" y="9"/>
                    <a:pt x="3791" y="10"/>
                    <a:pt x="3728" y="10"/>
                  </a:cubicBezTo>
                  <a:cubicBezTo>
                    <a:pt x="3617" y="9"/>
                    <a:pt x="3617" y="9"/>
                    <a:pt x="3617" y="9"/>
                  </a:cubicBezTo>
                  <a:cubicBezTo>
                    <a:pt x="3588" y="7"/>
                    <a:pt x="3588" y="7"/>
                    <a:pt x="3588" y="7"/>
                  </a:cubicBezTo>
                  <a:cubicBezTo>
                    <a:pt x="3582" y="7"/>
                    <a:pt x="3577" y="7"/>
                    <a:pt x="3573" y="7"/>
                  </a:cubicBezTo>
                  <a:cubicBezTo>
                    <a:pt x="3569" y="7"/>
                    <a:pt x="3566" y="7"/>
                    <a:pt x="3565" y="7"/>
                  </a:cubicBezTo>
                  <a:cubicBezTo>
                    <a:pt x="3558" y="7"/>
                    <a:pt x="3555" y="9"/>
                    <a:pt x="3555" y="13"/>
                  </a:cubicBezTo>
                  <a:cubicBezTo>
                    <a:pt x="3555" y="18"/>
                    <a:pt x="3558" y="21"/>
                    <a:pt x="3563" y="22"/>
                  </a:cubicBezTo>
                  <a:cubicBezTo>
                    <a:pt x="3585" y="25"/>
                    <a:pt x="3600" y="31"/>
                    <a:pt x="3607" y="38"/>
                  </a:cubicBezTo>
                  <a:cubicBezTo>
                    <a:pt x="3614" y="46"/>
                    <a:pt x="3618" y="61"/>
                    <a:pt x="3618" y="83"/>
                  </a:cubicBezTo>
                  <a:cubicBezTo>
                    <a:pt x="3618" y="313"/>
                    <a:pt x="3618" y="313"/>
                    <a:pt x="3618" y="313"/>
                  </a:cubicBezTo>
                  <a:cubicBezTo>
                    <a:pt x="3618" y="331"/>
                    <a:pt x="3617" y="345"/>
                    <a:pt x="3615" y="355"/>
                  </a:cubicBezTo>
                  <a:cubicBezTo>
                    <a:pt x="3612" y="368"/>
                    <a:pt x="3609" y="376"/>
                    <a:pt x="3605" y="381"/>
                  </a:cubicBezTo>
                  <a:cubicBezTo>
                    <a:pt x="3601" y="386"/>
                    <a:pt x="3594" y="390"/>
                    <a:pt x="3582" y="394"/>
                  </a:cubicBezTo>
                  <a:cubicBezTo>
                    <a:pt x="3578" y="396"/>
                    <a:pt x="3576" y="399"/>
                    <a:pt x="3576" y="402"/>
                  </a:cubicBezTo>
                  <a:cubicBezTo>
                    <a:pt x="3576" y="407"/>
                    <a:pt x="3579" y="409"/>
                    <a:pt x="3584" y="409"/>
                  </a:cubicBezTo>
                  <a:cubicBezTo>
                    <a:pt x="3587" y="409"/>
                    <a:pt x="3593" y="409"/>
                    <a:pt x="3601" y="408"/>
                  </a:cubicBezTo>
                  <a:cubicBezTo>
                    <a:pt x="3630" y="406"/>
                    <a:pt x="3651" y="405"/>
                    <a:pt x="3666" y="405"/>
                  </a:cubicBezTo>
                  <a:cubicBezTo>
                    <a:pt x="3687" y="405"/>
                    <a:pt x="3704" y="406"/>
                    <a:pt x="3716" y="407"/>
                  </a:cubicBezTo>
                  <a:cubicBezTo>
                    <a:pt x="3750" y="410"/>
                    <a:pt x="3750" y="410"/>
                    <a:pt x="3750" y="410"/>
                  </a:cubicBezTo>
                  <a:cubicBezTo>
                    <a:pt x="3765" y="412"/>
                    <a:pt x="3779" y="413"/>
                    <a:pt x="3791" y="413"/>
                  </a:cubicBezTo>
                  <a:cubicBezTo>
                    <a:pt x="3812" y="413"/>
                    <a:pt x="3829" y="409"/>
                    <a:pt x="3842" y="403"/>
                  </a:cubicBezTo>
                  <a:cubicBezTo>
                    <a:pt x="3855" y="396"/>
                    <a:pt x="3866" y="386"/>
                    <a:pt x="3874" y="370"/>
                  </a:cubicBezTo>
                  <a:cubicBezTo>
                    <a:pt x="3885" y="352"/>
                    <a:pt x="3890" y="334"/>
                    <a:pt x="3890" y="315"/>
                  </a:cubicBezTo>
                  <a:cubicBezTo>
                    <a:pt x="3890" y="312"/>
                    <a:pt x="3889" y="310"/>
                    <a:pt x="3887" y="309"/>
                  </a:cubicBezTo>
                  <a:cubicBezTo>
                    <a:pt x="3886" y="307"/>
                    <a:pt x="3884" y="306"/>
                    <a:pt x="3882" y="307"/>
                  </a:cubicBezTo>
                  <a:cubicBezTo>
                    <a:pt x="3881" y="307"/>
                    <a:pt x="3880" y="308"/>
                    <a:pt x="3878" y="310"/>
                  </a:cubicBezTo>
                  <a:cubicBezTo>
                    <a:pt x="3854" y="358"/>
                    <a:pt x="3803" y="382"/>
                    <a:pt x="3724" y="382"/>
                  </a:cubicBezTo>
                  <a:cubicBezTo>
                    <a:pt x="3714" y="382"/>
                    <a:pt x="3707" y="381"/>
                    <a:pt x="3703" y="378"/>
                  </a:cubicBezTo>
                  <a:cubicBezTo>
                    <a:pt x="3698" y="375"/>
                    <a:pt x="3695" y="369"/>
                    <a:pt x="3691" y="360"/>
                  </a:cubicBezTo>
                  <a:cubicBezTo>
                    <a:pt x="3687" y="348"/>
                    <a:pt x="3685" y="328"/>
                    <a:pt x="3685" y="301"/>
                  </a:cubicBezTo>
                  <a:cubicBezTo>
                    <a:pt x="3685" y="275"/>
                    <a:pt x="3685" y="275"/>
                    <a:pt x="3685" y="275"/>
                  </a:cubicBezTo>
                  <a:cubicBezTo>
                    <a:pt x="3685" y="254"/>
                    <a:pt x="3685" y="238"/>
                    <a:pt x="3687" y="229"/>
                  </a:cubicBezTo>
                  <a:cubicBezTo>
                    <a:pt x="3688" y="220"/>
                    <a:pt x="3690" y="215"/>
                    <a:pt x="3693" y="212"/>
                  </a:cubicBezTo>
                  <a:cubicBezTo>
                    <a:pt x="3697" y="209"/>
                    <a:pt x="3703" y="207"/>
                    <a:pt x="3713" y="207"/>
                  </a:cubicBezTo>
                  <a:cubicBezTo>
                    <a:pt x="3732" y="207"/>
                    <a:pt x="3732" y="207"/>
                    <a:pt x="3732" y="207"/>
                  </a:cubicBezTo>
                  <a:cubicBezTo>
                    <a:pt x="3752" y="207"/>
                    <a:pt x="3766" y="208"/>
                    <a:pt x="3773" y="210"/>
                  </a:cubicBezTo>
                  <a:cubicBezTo>
                    <a:pt x="3781" y="211"/>
                    <a:pt x="3787" y="214"/>
                    <a:pt x="3792" y="219"/>
                  </a:cubicBezTo>
                  <a:cubicBezTo>
                    <a:pt x="3801" y="227"/>
                    <a:pt x="3807" y="240"/>
                    <a:pt x="3809" y="256"/>
                  </a:cubicBezTo>
                  <a:cubicBezTo>
                    <a:pt x="3810" y="264"/>
                    <a:pt x="3813" y="268"/>
                    <a:pt x="3818" y="267"/>
                  </a:cubicBezTo>
                  <a:cubicBezTo>
                    <a:pt x="3821" y="267"/>
                    <a:pt x="3822" y="266"/>
                    <a:pt x="3823" y="265"/>
                  </a:cubicBezTo>
                  <a:cubicBezTo>
                    <a:pt x="3824" y="264"/>
                    <a:pt x="3824" y="262"/>
                    <a:pt x="3824" y="260"/>
                  </a:cubicBezTo>
                  <a:cubicBezTo>
                    <a:pt x="3824" y="245"/>
                    <a:pt x="3824" y="245"/>
                    <a:pt x="3824" y="245"/>
                  </a:cubicBezTo>
                  <a:cubicBezTo>
                    <a:pt x="3824" y="234"/>
                    <a:pt x="3823" y="221"/>
                    <a:pt x="3822" y="206"/>
                  </a:cubicBezTo>
                  <a:cubicBezTo>
                    <a:pt x="3820" y="183"/>
                    <a:pt x="3819" y="168"/>
                    <a:pt x="3819" y="162"/>
                  </a:cubicBezTo>
                  <a:cubicBezTo>
                    <a:pt x="3819" y="158"/>
                    <a:pt x="3819" y="154"/>
                    <a:pt x="3820" y="149"/>
                  </a:cubicBezTo>
                  <a:cubicBezTo>
                    <a:pt x="3820" y="142"/>
                    <a:pt x="3821" y="138"/>
                    <a:pt x="3821" y="136"/>
                  </a:cubicBezTo>
                  <a:cubicBezTo>
                    <a:pt x="3821" y="131"/>
                    <a:pt x="3819" y="128"/>
                    <a:pt x="3814" y="128"/>
                  </a:cubicBezTo>
                  <a:cubicBezTo>
                    <a:pt x="3810" y="128"/>
                    <a:pt x="3807" y="130"/>
                    <a:pt x="3806" y="134"/>
                  </a:cubicBezTo>
                  <a:cubicBezTo>
                    <a:pt x="3799" y="148"/>
                    <a:pt x="3799" y="148"/>
                    <a:pt x="3799" y="148"/>
                  </a:cubicBezTo>
                  <a:cubicBezTo>
                    <a:pt x="3788" y="169"/>
                    <a:pt x="3773" y="180"/>
                    <a:pt x="3754" y="180"/>
                  </a:cubicBezTo>
                  <a:cubicBezTo>
                    <a:pt x="3729" y="180"/>
                    <a:pt x="3729" y="180"/>
                    <a:pt x="3729" y="180"/>
                  </a:cubicBezTo>
                  <a:cubicBezTo>
                    <a:pt x="3717" y="180"/>
                    <a:pt x="3717" y="180"/>
                    <a:pt x="3717" y="180"/>
                  </a:cubicBezTo>
                  <a:cubicBezTo>
                    <a:pt x="3708" y="180"/>
                    <a:pt x="3708" y="180"/>
                    <a:pt x="3708" y="180"/>
                  </a:cubicBezTo>
                  <a:cubicBezTo>
                    <a:pt x="3698" y="180"/>
                    <a:pt x="3691" y="178"/>
                    <a:pt x="3689" y="173"/>
                  </a:cubicBezTo>
                  <a:cubicBezTo>
                    <a:pt x="3686" y="168"/>
                    <a:pt x="3685" y="157"/>
                    <a:pt x="3685" y="139"/>
                  </a:cubicBezTo>
                  <a:cubicBezTo>
                    <a:pt x="3685" y="75"/>
                    <a:pt x="3685" y="75"/>
                    <a:pt x="3685" y="75"/>
                  </a:cubicBezTo>
                  <a:cubicBezTo>
                    <a:pt x="3685" y="63"/>
                    <a:pt x="3685" y="63"/>
                    <a:pt x="3685" y="63"/>
                  </a:cubicBezTo>
                  <a:close/>
                  <a:moveTo>
                    <a:pt x="4106" y="234"/>
                  </a:moveTo>
                  <a:cubicBezTo>
                    <a:pt x="4106" y="227"/>
                    <a:pt x="4108" y="222"/>
                    <a:pt x="4110" y="220"/>
                  </a:cubicBezTo>
                  <a:cubicBezTo>
                    <a:pt x="4124" y="218"/>
                    <a:pt x="4124" y="218"/>
                    <a:pt x="4124" y="218"/>
                  </a:cubicBezTo>
                  <a:cubicBezTo>
                    <a:pt x="4142" y="218"/>
                    <a:pt x="4142" y="218"/>
                    <a:pt x="4142" y="218"/>
                  </a:cubicBezTo>
                  <a:cubicBezTo>
                    <a:pt x="4157" y="218"/>
                    <a:pt x="4168" y="221"/>
                    <a:pt x="4175" y="227"/>
                  </a:cubicBezTo>
                  <a:cubicBezTo>
                    <a:pt x="4182" y="232"/>
                    <a:pt x="4190" y="246"/>
                    <a:pt x="4201" y="268"/>
                  </a:cubicBezTo>
                  <a:cubicBezTo>
                    <a:pt x="4228" y="322"/>
                    <a:pt x="4250" y="359"/>
                    <a:pt x="4266" y="379"/>
                  </a:cubicBezTo>
                  <a:cubicBezTo>
                    <a:pt x="4283" y="399"/>
                    <a:pt x="4302" y="408"/>
                    <a:pt x="4322" y="408"/>
                  </a:cubicBezTo>
                  <a:cubicBezTo>
                    <a:pt x="4334" y="408"/>
                    <a:pt x="4348" y="405"/>
                    <a:pt x="4364" y="398"/>
                  </a:cubicBezTo>
                  <a:cubicBezTo>
                    <a:pt x="4380" y="390"/>
                    <a:pt x="4388" y="384"/>
                    <a:pt x="4388" y="378"/>
                  </a:cubicBezTo>
                  <a:cubicBezTo>
                    <a:pt x="4388" y="374"/>
                    <a:pt x="4386" y="372"/>
                    <a:pt x="4383" y="372"/>
                  </a:cubicBezTo>
                  <a:cubicBezTo>
                    <a:pt x="4381" y="372"/>
                    <a:pt x="4379" y="372"/>
                    <a:pt x="4376" y="373"/>
                  </a:cubicBezTo>
                  <a:cubicBezTo>
                    <a:pt x="4372" y="373"/>
                    <a:pt x="4368" y="374"/>
                    <a:pt x="4364" y="374"/>
                  </a:cubicBezTo>
                  <a:cubicBezTo>
                    <a:pt x="4353" y="374"/>
                    <a:pt x="4343" y="370"/>
                    <a:pt x="4335" y="363"/>
                  </a:cubicBezTo>
                  <a:cubicBezTo>
                    <a:pt x="4327" y="356"/>
                    <a:pt x="4318" y="344"/>
                    <a:pt x="4308" y="326"/>
                  </a:cubicBezTo>
                  <a:cubicBezTo>
                    <a:pt x="4278" y="272"/>
                    <a:pt x="4278" y="272"/>
                    <a:pt x="4278" y="272"/>
                  </a:cubicBezTo>
                  <a:cubicBezTo>
                    <a:pt x="4252" y="226"/>
                    <a:pt x="4252" y="226"/>
                    <a:pt x="4252" y="226"/>
                  </a:cubicBezTo>
                  <a:cubicBezTo>
                    <a:pt x="4248" y="220"/>
                    <a:pt x="4246" y="215"/>
                    <a:pt x="4244" y="213"/>
                  </a:cubicBezTo>
                  <a:cubicBezTo>
                    <a:pt x="4242" y="210"/>
                    <a:pt x="4241" y="208"/>
                    <a:pt x="4241" y="206"/>
                  </a:cubicBezTo>
                  <a:cubicBezTo>
                    <a:pt x="4241" y="203"/>
                    <a:pt x="4243" y="201"/>
                    <a:pt x="4247" y="200"/>
                  </a:cubicBezTo>
                  <a:cubicBezTo>
                    <a:pt x="4265" y="192"/>
                    <a:pt x="4280" y="180"/>
                    <a:pt x="4291" y="164"/>
                  </a:cubicBezTo>
                  <a:cubicBezTo>
                    <a:pt x="4302" y="148"/>
                    <a:pt x="4307" y="131"/>
                    <a:pt x="4307" y="111"/>
                  </a:cubicBezTo>
                  <a:cubicBezTo>
                    <a:pt x="4307" y="81"/>
                    <a:pt x="4295" y="55"/>
                    <a:pt x="4271" y="35"/>
                  </a:cubicBezTo>
                  <a:cubicBezTo>
                    <a:pt x="4246" y="15"/>
                    <a:pt x="4216" y="5"/>
                    <a:pt x="4179" y="5"/>
                  </a:cubicBezTo>
                  <a:cubicBezTo>
                    <a:pt x="4166" y="5"/>
                    <a:pt x="4144" y="6"/>
                    <a:pt x="4111" y="9"/>
                  </a:cubicBezTo>
                  <a:cubicBezTo>
                    <a:pt x="4083" y="11"/>
                    <a:pt x="4059" y="12"/>
                    <a:pt x="4040" y="12"/>
                  </a:cubicBezTo>
                  <a:cubicBezTo>
                    <a:pt x="4022" y="12"/>
                    <a:pt x="4005" y="11"/>
                    <a:pt x="3990" y="10"/>
                  </a:cubicBezTo>
                  <a:cubicBezTo>
                    <a:pt x="3985" y="9"/>
                    <a:pt x="3982" y="9"/>
                    <a:pt x="3980" y="9"/>
                  </a:cubicBezTo>
                  <a:cubicBezTo>
                    <a:pt x="3974" y="9"/>
                    <a:pt x="3972" y="12"/>
                    <a:pt x="3972" y="17"/>
                  </a:cubicBezTo>
                  <a:cubicBezTo>
                    <a:pt x="3972" y="23"/>
                    <a:pt x="3976" y="26"/>
                    <a:pt x="3984" y="27"/>
                  </a:cubicBezTo>
                  <a:cubicBezTo>
                    <a:pt x="4005" y="30"/>
                    <a:pt x="4021" y="38"/>
                    <a:pt x="4030" y="51"/>
                  </a:cubicBezTo>
                  <a:cubicBezTo>
                    <a:pt x="4036" y="59"/>
                    <a:pt x="4039" y="74"/>
                    <a:pt x="4039" y="98"/>
                  </a:cubicBezTo>
                  <a:cubicBezTo>
                    <a:pt x="4039" y="308"/>
                    <a:pt x="4039" y="308"/>
                    <a:pt x="4039" y="308"/>
                  </a:cubicBezTo>
                  <a:cubicBezTo>
                    <a:pt x="4039" y="320"/>
                    <a:pt x="4039" y="320"/>
                    <a:pt x="4039" y="320"/>
                  </a:cubicBezTo>
                  <a:cubicBezTo>
                    <a:pt x="4039" y="347"/>
                    <a:pt x="4039" y="347"/>
                    <a:pt x="4039" y="347"/>
                  </a:cubicBezTo>
                  <a:cubicBezTo>
                    <a:pt x="4039" y="361"/>
                    <a:pt x="4036" y="372"/>
                    <a:pt x="4031" y="379"/>
                  </a:cubicBezTo>
                  <a:cubicBezTo>
                    <a:pt x="4026" y="386"/>
                    <a:pt x="4017" y="391"/>
                    <a:pt x="4004" y="395"/>
                  </a:cubicBezTo>
                  <a:cubicBezTo>
                    <a:pt x="4000" y="396"/>
                    <a:pt x="3998" y="399"/>
                    <a:pt x="3998" y="404"/>
                  </a:cubicBezTo>
                  <a:cubicBezTo>
                    <a:pt x="3998" y="409"/>
                    <a:pt x="4001" y="412"/>
                    <a:pt x="4008" y="412"/>
                  </a:cubicBezTo>
                  <a:cubicBezTo>
                    <a:pt x="4010" y="412"/>
                    <a:pt x="4014" y="411"/>
                    <a:pt x="4020" y="411"/>
                  </a:cubicBezTo>
                  <a:cubicBezTo>
                    <a:pt x="4039" y="409"/>
                    <a:pt x="4039" y="409"/>
                    <a:pt x="4039" y="409"/>
                  </a:cubicBezTo>
                  <a:cubicBezTo>
                    <a:pt x="4064" y="407"/>
                    <a:pt x="4064" y="407"/>
                    <a:pt x="4064" y="407"/>
                  </a:cubicBezTo>
                  <a:cubicBezTo>
                    <a:pt x="4074" y="406"/>
                    <a:pt x="4085" y="406"/>
                    <a:pt x="4098" y="406"/>
                  </a:cubicBezTo>
                  <a:cubicBezTo>
                    <a:pt x="4114" y="406"/>
                    <a:pt x="4130" y="406"/>
                    <a:pt x="4147" y="408"/>
                  </a:cubicBezTo>
                  <a:cubicBezTo>
                    <a:pt x="4153" y="408"/>
                    <a:pt x="4157" y="409"/>
                    <a:pt x="4159" y="409"/>
                  </a:cubicBezTo>
                  <a:cubicBezTo>
                    <a:pt x="4165" y="409"/>
                    <a:pt x="4169" y="406"/>
                    <a:pt x="4169" y="400"/>
                  </a:cubicBezTo>
                  <a:cubicBezTo>
                    <a:pt x="4169" y="395"/>
                    <a:pt x="4165" y="392"/>
                    <a:pt x="4156" y="391"/>
                  </a:cubicBezTo>
                  <a:cubicBezTo>
                    <a:pt x="4136" y="389"/>
                    <a:pt x="4123" y="381"/>
                    <a:pt x="4116" y="368"/>
                  </a:cubicBezTo>
                  <a:cubicBezTo>
                    <a:pt x="4109" y="355"/>
                    <a:pt x="4106" y="330"/>
                    <a:pt x="4106" y="293"/>
                  </a:cubicBezTo>
                  <a:cubicBezTo>
                    <a:pt x="4106" y="234"/>
                    <a:pt x="4106" y="234"/>
                    <a:pt x="4106" y="234"/>
                  </a:cubicBezTo>
                  <a:close/>
                  <a:moveTo>
                    <a:pt x="4113" y="35"/>
                  </a:moveTo>
                  <a:cubicBezTo>
                    <a:pt x="4118" y="30"/>
                    <a:pt x="4128" y="27"/>
                    <a:pt x="4141" y="27"/>
                  </a:cubicBezTo>
                  <a:cubicBezTo>
                    <a:pt x="4170" y="27"/>
                    <a:pt x="4195" y="37"/>
                    <a:pt x="4214" y="56"/>
                  </a:cubicBezTo>
                  <a:cubicBezTo>
                    <a:pt x="4233" y="75"/>
                    <a:pt x="4243" y="99"/>
                    <a:pt x="4243" y="128"/>
                  </a:cubicBezTo>
                  <a:cubicBezTo>
                    <a:pt x="4243" y="151"/>
                    <a:pt x="4236" y="169"/>
                    <a:pt x="4221" y="182"/>
                  </a:cubicBezTo>
                  <a:cubicBezTo>
                    <a:pt x="4214" y="188"/>
                    <a:pt x="4206" y="192"/>
                    <a:pt x="4198" y="193"/>
                  </a:cubicBezTo>
                  <a:cubicBezTo>
                    <a:pt x="4190" y="195"/>
                    <a:pt x="4168" y="195"/>
                    <a:pt x="4134" y="195"/>
                  </a:cubicBezTo>
                  <a:cubicBezTo>
                    <a:pt x="4122" y="195"/>
                    <a:pt x="4114" y="194"/>
                    <a:pt x="4111" y="190"/>
                  </a:cubicBezTo>
                  <a:cubicBezTo>
                    <a:pt x="4108" y="187"/>
                    <a:pt x="4106" y="179"/>
                    <a:pt x="4106" y="167"/>
                  </a:cubicBezTo>
                  <a:cubicBezTo>
                    <a:pt x="4106" y="66"/>
                    <a:pt x="4106" y="66"/>
                    <a:pt x="4106" y="66"/>
                  </a:cubicBezTo>
                  <a:cubicBezTo>
                    <a:pt x="4106" y="51"/>
                    <a:pt x="4109" y="41"/>
                    <a:pt x="4113" y="35"/>
                  </a:cubicBezTo>
                  <a:close/>
                  <a:moveTo>
                    <a:pt x="4513" y="33"/>
                  </a:moveTo>
                  <a:cubicBezTo>
                    <a:pt x="4492" y="55"/>
                    <a:pt x="4482" y="82"/>
                    <a:pt x="4482" y="114"/>
                  </a:cubicBezTo>
                  <a:cubicBezTo>
                    <a:pt x="4482" y="142"/>
                    <a:pt x="4489" y="164"/>
                    <a:pt x="4504" y="180"/>
                  </a:cubicBezTo>
                  <a:cubicBezTo>
                    <a:pt x="4519" y="197"/>
                    <a:pt x="4547" y="215"/>
                    <a:pt x="4589" y="233"/>
                  </a:cubicBezTo>
                  <a:cubicBezTo>
                    <a:pt x="4634" y="253"/>
                    <a:pt x="4634" y="253"/>
                    <a:pt x="4634" y="253"/>
                  </a:cubicBezTo>
                  <a:cubicBezTo>
                    <a:pt x="4654" y="262"/>
                    <a:pt x="4667" y="271"/>
                    <a:pt x="4676" y="281"/>
                  </a:cubicBezTo>
                  <a:cubicBezTo>
                    <a:pt x="4684" y="291"/>
                    <a:pt x="4688" y="303"/>
                    <a:pt x="4688" y="319"/>
                  </a:cubicBezTo>
                  <a:cubicBezTo>
                    <a:pt x="4688" y="338"/>
                    <a:pt x="4680" y="355"/>
                    <a:pt x="4664" y="370"/>
                  </a:cubicBezTo>
                  <a:cubicBezTo>
                    <a:pt x="4649" y="385"/>
                    <a:pt x="4631" y="393"/>
                    <a:pt x="4612" y="393"/>
                  </a:cubicBezTo>
                  <a:cubicBezTo>
                    <a:pt x="4586" y="393"/>
                    <a:pt x="4562" y="382"/>
                    <a:pt x="4538" y="359"/>
                  </a:cubicBezTo>
                  <a:cubicBezTo>
                    <a:pt x="4515" y="336"/>
                    <a:pt x="4498" y="308"/>
                    <a:pt x="4489" y="275"/>
                  </a:cubicBezTo>
                  <a:cubicBezTo>
                    <a:pt x="4488" y="270"/>
                    <a:pt x="4486" y="268"/>
                    <a:pt x="4483" y="268"/>
                  </a:cubicBezTo>
                  <a:cubicBezTo>
                    <a:pt x="4477" y="268"/>
                    <a:pt x="4474" y="272"/>
                    <a:pt x="4474" y="282"/>
                  </a:cubicBezTo>
                  <a:cubicBezTo>
                    <a:pt x="4474" y="289"/>
                    <a:pt x="4478" y="306"/>
                    <a:pt x="4485" y="333"/>
                  </a:cubicBezTo>
                  <a:cubicBezTo>
                    <a:pt x="4490" y="350"/>
                    <a:pt x="4493" y="363"/>
                    <a:pt x="4494" y="372"/>
                  </a:cubicBezTo>
                  <a:cubicBezTo>
                    <a:pt x="4495" y="381"/>
                    <a:pt x="4496" y="386"/>
                    <a:pt x="4497" y="387"/>
                  </a:cubicBezTo>
                  <a:cubicBezTo>
                    <a:pt x="4499" y="389"/>
                    <a:pt x="4504" y="391"/>
                    <a:pt x="4513" y="392"/>
                  </a:cubicBezTo>
                  <a:cubicBezTo>
                    <a:pt x="4519" y="394"/>
                    <a:pt x="4529" y="397"/>
                    <a:pt x="4543" y="401"/>
                  </a:cubicBezTo>
                  <a:cubicBezTo>
                    <a:pt x="4572" y="410"/>
                    <a:pt x="4594" y="415"/>
                    <a:pt x="4607" y="415"/>
                  </a:cubicBezTo>
                  <a:cubicBezTo>
                    <a:pt x="4640" y="415"/>
                    <a:pt x="4668" y="402"/>
                    <a:pt x="4693" y="377"/>
                  </a:cubicBezTo>
                  <a:cubicBezTo>
                    <a:pt x="4717" y="352"/>
                    <a:pt x="4730" y="323"/>
                    <a:pt x="4730" y="289"/>
                  </a:cubicBezTo>
                  <a:cubicBezTo>
                    <a:pt x="4730" y="258"/>
                    <a:pt x="4721" y="232"/>
                    <a:pt x="4703" y="210"/>
                  </a:cubicBezTo>
                  <a:cubicBezTo>
                    <a:pt x="4688" y="192"/>
                    <a:pt x="4658" y="173"/>
                    <a:pt x="4611" y="155"/>
                  </a:cubicBezTo>
                  <a:cubicBezTo>
                    <a:pt x="4573" y="139"/>
                    <a:pt x="4550" y="128"/>
                    <a:pt x="4542" y="121"/>
                  </a:cubicBezTo>
                  <a:cubicBezTo>
                    <a:pt x="4531" y="110"/>
                    <a:pt x="4525" y="97"/>
                    <a:pt x="4525" y="82"/>
                  </a:cubicBezTo>
                  <a:cubicBezTo>
                    <a:pt x="4525" y="66"/>
                    <a:pt x="4532" y="52"/>
                    <a:pt x="4545" y="40"/>
                  </a:cubicBezTo>
                  <a:cubicBezTo>
                    <a:pt x="4558" y="28"/>
                    <a:pt x="4573" y="22"/>
                    <a:pt x="4590" y="22"/>
                  </a:cubicBezTo>
                  <a:cubicBezTo>
                    <a:pt x="4616" y="22"/>
                    <a:pt x="4640" y="32"/>
                    <a:pt x="4663" y="52"/>
                  </a:cubicBezTo>
                  <a:cubicBezTo>
                    <a:pt x="4686" y="72"/>
                    <a:pt x="4700" y="95"/>
                    <a:pt x="4705" y="122"/>
                  </a:cubicBezTo>
                  <a:cubicBezTo>
                    <a:pt x="4707" y="130"/>
                    <a:pt x="4710" y="133"/>
                    <a:pt x="4713" y="133"/>
                  </a:cubicBezTo>
                  <a:cubicBezTo>
                    <a:pt x="4718" y="133"/>
                    <a:pt x="4720" y="129"/>
                    <a:pt x="4720" y="121"/>
                  </a:cubicBezTo>
                  <a:cubicBezTo>
                    <a:pt x="4720" y="119"/>
                    <a:pt x="4720" y="117"/>
                    <a:pt x="4720" y="115"/>
                  </a:cubicBezTo>
                  <a:cubicBezTo>
                    <a:pt x="4717" y="89"/>
                    <a:pt x="4717" y="89"/>
                    <a:pt x="4717" y="89"/>
                  </a:cubicBezTo>
                  <a:cubicBezTo>
                    <a:pt x="4713" y="60"/>
                    <a:pt x="4713" y="60"/>
                    <a:pt x="4713" y="60"/>
                  </a:cubicBezTo>
                  <a:cubicBezTo>
                    <a:pt x="4713" y="57"/>
                    <a:pt x="4712" y="53"/>
                    <a:pt x="4712" y="49"/>
                  </a:cubicBezTo>
                  <a:cubicBezTo>
                    <a:pt x="4713" y="26"/>
                    <a:pt x="4713" y="26"/>
                    <a:pt x="4713" y="26"/>
                  </a:cubicBezTo>
                  <a:cubicBezTo>
                    <a:pt x="4713" y="19"/>
                    <a:pt x="4711" y="16"/>
                    <a:pt x="4707" y="16"/>
                  </a:cubicBezTo>
                  <a:cubicBezTo>
                    <a:pt x="4705" y="16"/>
                    <a:pt x="4704" y="17"/>
                    <a:pt x="4702" y="17"/>
                  </a:cubicBezTo>
                  <a:cubicBezTo>
                    <a:pt x="4691" y="23"/>
                    <a:pt x="4691" y="23"/>
                    <a:pt x="4691" y="23"/>
                  </a:cubicBezTo>
                  <a:cubicBezTo>
                    <a:pt x="4688" y="24"/>
                    <a:pt x="4685" y="25"/>
                    <a:pt x="4683" y="25"/>
                  </a:cubicBezTo>
                  <a:cubicBezTo>
                    <a:pt x="4679" y="25"/>
                    <a:pt x="4673" y="23"/>
                    <a:pt x="4664" y="20"/>
                  </a:cubicBezTo>
                  <a:cubicBezTo>
                    <a:pt x="4645" y="12"/>
                    <a:pt x="4645" y="12"/>
                    <a:pt x="4645" y="12"/>
                  </a:cubicBezTo>
                  <a:cubicBezTo>
                    <a:pt x="4627" y="5"/>
                    <a:pt x="4609" y="1"/>
                    <a:pt x="4591" y="1"/>
                  </a:cubicBezTo>
                  <a:cubicBezTo>
                    <a:pt x="4560" y="1"/>
                    <a:pt x="4534" y="12"/>
                    <a:pt x="4513" y="33"/>
                  </a:cubicBezTo>
                  <a:close/>
                  <a:moveTo>
                    <a:pt x="4960" y="68"/>
                  </a:moveTo>
                  <a:cubicBezTo>
                    <a:pt x="4960" y="52"/>
                    <a:pt x="4962" y="41"/>
                    <a:pt x="4966" y="35"/>
                  </a:cubicBezTo>
                  <a:cubicBezTo>
                    <a:pt x="4970" y="30"/>
                    <a:pt x="4979" y="26"/>
                    <a:pt x="4993" y="24"/>
                  </a:cubicBezTo>
                  <a:cubicBezTo>
                    <a:pt x="4997" y="23"/>
                    <a:pt x="4999" y="22"/>
                    <a:pt x="5000" y="21"/>
                  </a:cubicBezTo>
                  <a:cubicBezTo>
                    <a:pt x="5001" y="20"/>
                    <a:pt x="5001" y="17"/>
                    <a:pt x="5001" y="14"/>
                  </a:cubicBezTo>
                  <a:cubicBezTo>
                    <a:pt x="5001" y="9"/>
                    <a:pt x="4998" y="7"/>
                    <a:pt x="4992" y="7"/>
                  </a:cubicBezTo>
                  <a:cubicBezTo>
                    <a:pt x="4981" y="7"/>
                    <a:pt x="4966" y="7"/>
                    <a:pt x="4946" y="9"/>
                  </a:cubicBezTo>
                  <a:cubicBezTo>
                    <a:pt x="4924" y="10"/>
                    <a:pt x="4924" y="10"/>
                    <a:pt x="4924" y="10"/>
                  </a:cubicBezTo>
                  <a:cubicBezTo>
                    <a:pt x="4908" y="12"/>
                    <a:pt x="4895" y="12"/>
                    <a:pt x="4884" y="12"/>
                  </a:cubicBezTo>
                  <a:cubicBezTo>
                    <a:pt x="4867" y="12"/>
                    <a:pt x="4856" y="12"/>
                    <a:pt x="4849" y="10"/>
                  </a:cubicBezTo>
                  <a:cubicBezTo>
                    <a:pt x="4842" y="9"/>
                    <a:pt x="4836" y="8"/>
                    <a:pt x="4833" y="8"/>
                  </a:cubicBezTo>
                  <a:cubicBezTo>
                    <a:pt x="4828" y="8"/>
                    <a:pt x="4826" y="10"/>
                    <a:pt x="4826" y="16"/>
                  </a:cubicBezTo>
                  <a:cubicBezTo>
                    <a:pt x="4826" y="19"/>
                    <a:pt x="4827" y="22"/>
                    <a:pt x="4830" y="23"/>
                  </a:cubicBezTo>
                  <a:cubicBezTo>
                    <a:pt x="4833" y="25"/>
                    <a:pt x="4839" y="26"/>
                    <a:pt x="4849" y="28"/>
                  </a:cubicBezTo>
                  <a:cubicBezTo>
                    <a:pt x="4866" y="30"/>
                    <a:pt x="4877" y="35"/>
                    <a:pt x="4883" y="43"/>
                  </a:cubicBezTo>
                  <a:cubicBezTo>
                    <a:pt x="4890" y="51"/>
                    <a:pt x="4893" y="63"/>
                    <a:pt x="4893" y="81"/>
                  </a:cubicBezTo>
                  <a:cubicBezTo>
                    <a:pt x="4893" y="313"/>
                    <a:pt x="4893" y="313"/>
                    <a:pt x="4893" y="313"/>
                  </a:cubicBezTo>
                  <a:cubicBezTo>
                    <a:pt x="4892" y="339"/>
                    <a:pt x="4892" y="339"/>
                    <a:pt x="4892" y="339"/>
                  </a:cubicBezTo>
                  <a:cubicBezTo>
                    <a:pt x="4892" y="356"/>
                    <a:pt x="4890" y="368"/>
                    <a:pt x="4886" y="375"/>
                  </a:cubicBezTo>
                  <a:cubicBezTo>
                    <a:pt x="4881" y="383"/>
                    <a:pt x="4872" y="389"/>
                    <a:pt x="4858" y="394"/>
                  </a:cubicBezTo>
                  <a:cubicBezTo>
                    <a:pt x="4849" y="401"/>
                    <a:pt x="4849" y="401"/>
                    <a:pt x="4849" y="401"/>
                  </a:cubicBezTo>
                  <a:cubicBezTo>
                    <a:pt x="4850" y="403"/>
                    <a:pt x="4850" y="403"/>
                    <a:pt x="4850" y="403"/>
                  </a:cubicBezTo>
                  <a:cubicBezTo>
                    <a:pt x="4851" y="407"/>
                    <a:pt x="4854" y="409"/>
                    <a:pt x="4858" y="409"/>
                  </a:cubicBezTo>
                  <a:cubicBezTo>
                    <a:pt x="4862" y="409"/>
                    <a:pt x="4869" y="408"/>
                    <a:pt x="4879" y="406"/>
                  </a:cubicBezTo>
                  <a:cubicBezTo>
                    <a:pt x="4890" y="404"/>
                    <a:pt x="4906" y="403"/>
                    <a:pt x="4925" y="403"/>
                  </a:cubicBezTo>
                  <a:cubicBezTo>
                    <a:pt x="4941" y="403"/>
                    <a:pt x="4961" y="405"/>
                    <a:pt x="4987" y="408"/>
                  </a:cubicBezTo>
                  <a:cubicBezTo>
                    <a:pt x="4997" y="409"/>
                    <a:pt x="5004" y="409"/>
                    <a:pt x="5010" y="409"/>
                  </a:cubicBezTo>
                  <a:cubicBezTo>
                    <a:pt x="5023" y="409"/>
                    <a:pt x="5029" y="406"/>
                    <a:pt x="5029" y="401"/>
                  </a:cubicBezTo>
                  <a:cubicBezTo>
                    <a:pt x="5029" y="395"/>
                    <a:pt x="5024" y="392"/>
                    <a:pt x="5015" y="392"/>
                  </a:cubicBezTo>
                  <a:cubicBezTo>
                    <a:pt x="5000" y="392"/>
                    <a:pt x="4988" y="388"/>
                    <a:pt x="4979" y="380"/>
                  </a:cubicBezTo>
                  <a:cubicBezTo>
                    <a:pt x="4970" y="372"/>
                    <a:pt x="4964" y="360"/>
                    <a:pt x="4962" y="345"/>
                  </a:cubicBezTo>
                  <a:cubicBezTo>
                    <a:pt x="4960" y="316"/>
                    <a:pt x="4960" y="316"/>
                    <a:pt x="4960" y="316"/>
                  </a:cubicBezTo>
                  <a:cubicBezTo>
                    <a:pt x="4960" y="68"/>
                    <a:pt x="4960" y="68"/>
                    <a:pt x="4960" y="68"/>
                  </a:cubicBezTo>
                  <a:close/>
                  <a:moveTo>
                    <a:pt x="5341" y="45"/>
                  </a:moveTo>
                  <a:cubicBezTo>
                    <a:pt x="5348" y="40"/>
                    <a:pt x="5366" y="38"/>
                    <a:pt x="5396" y="38"/>
                  </a:cubicBezTo>
                  <a:cubicBezTo>
                    <a:pt x="5418" y="38"/>
                    <a:pt x="5435" y="42"/>
                    <a:pt x="5446" y="50"/>
                  </a:cubicBezTo>
                  <a:cubicBezTo>
                    <a:pt x="5458" y="58"/>
                    <a:pt x="5466" y="71"/>
                    <a:pt x="5470" y="89"/>
                  </a:cubicBezTo>
                  <a:cubicBezTo>
                    <a:pt x="5471" y="96"/>
                    <a:pt x="5475" y="100"/>
                    <a:pt x="5479" y="100"/>
                  </a:cubicBezTo>
                  <a:cubicBezTo>
                    <a:pt x="5484" y="100"/>
                    <a:pt x="5487" y="97"/>
                    <a:pt x="5487" y="91"/>
                  </a:cubicBezTo>
                  <a:cubicBezTo>
                    <a:pt x="5487" y="84"/>
                    <a:pt x="5486" y="76"/>
                    <a:pt x="5485" y="66"/>
                  </a:cubicBezTo>
                  <a:cubicBezTo>
                    <a:pt x="5483" y="53"/>
                    <a:pt x="5482" y="45"/>
                    <a:pt x="5482" y="42"/>
                  </a:cubicBezTo>
                  <a:cubicBezTo>
                    <a:pt x="5480" y="21"/>
                    <a:pt x="5480" y="21"/>
                    <a:pt x="5480" y="21"/>
                  </a:cubicBezTo>
                  <a:cubicBezTo>
                    <a:pt x="5480" y="12"/>
                    <a:pt x="5474" y="8"/>
                    <a:pt x="5464" y="8"/>
                  </a:cubicBezTo>
                  <a:cubicBezTo>
                    <a:pt x="5461" y="8"/>
                    <a:pt x="5454" y="8"/>
                    <a:pt x="5444" y="8"/>
                  </a:cubicBezTo>
                  <a:cubicBezTo>
                    <a:pt x="5393" y="11"/>
                    <a:pt x="5345" y="12"/>
                    <a:pt x="5299" y="12"/>
                  </a:cubicBezTo>
                  <a:cubicBezTo>
                    <a:pt x="5228" y="11"/>
                    <a:pt x="5228" y="11"/>
                    <a:pt x="5228" y="11"/>
                  </a:cubicBezTo>
                  <a:cubicBezTo>
                    <a:pt x="5169" y="11"/>
                    <a:pt x="5169" y="11"/>
                    <a:pt x="5169" y="11"/>
                  </a:cubicBezTo>
                  <a:cubicBezTo>
                    <a:pt x="5155" y="11"/>
                    <a:pt x="5144" y="10"/>
                    <a:pt x="5136" y="10"/>
                  </a:cubicBezTo>
                  <a:cubicBezTo>
                    <a:pt x="5131" y="9"/>
                    <a:pt x="5128" y="9"/>
                    <a:pt x="5126" y="9"/>
                  </a:cubicBezTo>
                  <a:cubicBezTo>
                    <a:pt x="5119" y="9"/>
                    <a:pt x="5115" y="13"/>
                    <a:pt x="5114" y="21"/>
                  </a:cubicBezTo>
                  <a:cubicBezTo>
                    <a:pt x="5112" y="38"/>
                    <a:pt x="5112" y="38"/>
                    <a:pt x="5112" y="38"/>
                  </a:cubicBezTo>
                  <a:cubicBezTo>
                    <a:pt x="5108" y="64"/>
                    <a:pt x="5108" y="64"/>
                    <a:pt x="5108" y="64"/>
                  </a:cubicBezTo>
                  <a:cubicBezTo>
                    <a:pt x="5106" y="90"/>
                    <a:pt x="5106" y="90"/>
                    <a:pt x="5106" y="90"/>
                  </a:cubicBezTo>
                  <a:cubicBezTo>
                    <a:pt x="5104" y="99"/>
                    <a:pt x="5103" y="107"/>
                    <a:pt x="5103" y="112"/>
                  </a:cubicBezTo>
                  <a:cubicBezTo>
                    <a:pt x="5102" y="118"/>
                    <a:pt x="5105" y="121"/>
                    <a:pt x="5112" y="121"/>
                  </a:cubicBezTo>
                  <a:cubicBezTo>
                    <a:pt x="5116" y="121"/>
                    <a:pt x="5119" y="117"/>
                    <a:pt x="5122" y="109"/>
                  </a:cubicBezTo>
                  <a:cubicBezTo>
                    <a:pt x="5124" y="101"/>
                    <a:pt x="5124" y="101"/>
                    <a:pt x="5124" y="101"/>
                  </a:cubicBezTo>
                  <a:cubicBezTo>
                    <a:pt x="5130" y="80"/>
                    <a:pt x="5134" y="67"/>
                    <a:pt x="5138" y="61"/>
                  </a:cubicBezTo>
                  <a:cubicBezTo>
                    <a:pt x="5141" y="56"/>
                    <a:pt x="5148" y="51"/>
                    <a:pt x="5158" y="47"/>
                  </a:cubicBezTo>
                  <a:cubicBezTo>
                    <a:pt x="5172" y="41"/>
                    <a:pt x="5199" y="38"/>
                    <a:pt x="5238" y="38"/>
                  </a:cubicBezTo>
                  <a:cubicBezTo>
                    <a:pt x="5254" y="38"/>
                    <a:pt x="5263" y="46"/>
                    <a:pt x="5263" y="61"/>
                  </a:cubicBezTo>
                  <a:cubicBezTo>
                    <a:pt x="5263" y="320"/>
                    <a:pt x="5263" y="320"/>
                    <a:pt x="5263" y="320"/>
                  </a:cubicBezTo>
                  <a:cubicBezTo>
                    <a:pt x="5263" y="334"/>
                    <a:pt x="5263" y="334"/>
                    <a:pt x="5263" y="334"/>
                  </a:cubicBezTo>
                  <a:cubicBezTo>
                    <a:pt x="5263" y="351"/>
                    <a:pt x="5259" y="365"/>
                    <a:pt x="5251" y="375"/>
                  </a:cubicBezTo>
                  <a:cubicBezTo>
                    <a:pt x="5242" y="385"/>
                    <a:pt x="5231" y="390"/>
                    <a:pt x="5215" y="391"/>
                  </a:cubicBezTo>
                  <a:cubicBezTo>
                    <a:pt x="5210" y="392"/>
                    <a:pt x="5206" y="393"/>
                    <a:pt x="5204" y="394"/>
                  </a:cubicBezTo>
                  <a:cubicBezTo>
                    <a:pt x="5202" y="395"/>
                    <a:pt x="5201" y="398"/>
                    <a:pt x="5201" y="402"/>
                  </a:cubicBezTo>
                  <a:cubicBezTo>
                    <a:pt x="5201" y="408"/>
                    <a:pt x="5204" y="410"/>
                    <a:pt x="5210" y="410"/>
                  </a:cubicBezTo>
                  <a:cubicBezTo>
                    <a:pt x="5212" y="410"/>
                    <a:pt x="5217" y="410"/>
                    <a:pt x="5224" y="409"/>
                  </a:cubicBezTo>
                  <a:cubicBezTo>
                    <a:pt x="5288" y="405"/>
                    <a:pt x="5288" y="405"/>
                    <a:pt x="5288" y="405"/>
                  </a:cubicBezTo>
                  <a:cubicBezTo>
                    <a:pt x="5297" y="405"/>
                    <a:pt x="5307" y="404"/>
                    <a:pt x="5319" y="404"/>
                  </a:cubicBezTo>
                  <a:cubicBezTo>
                    <a:pt x="5323" y="404"/>
                    <a:pt x="5327" y="404"/>
                    <a:pt x="5330" y="405"/>
                  </a:cubicBezTo>
                  <a:cubicBezTo>
                    <a:pt x="5367" y="407"/>
                    <a:pt x="5367" y="407"/>
                    <a:pt x="5367" y="407"/>
                  </a:cubicBezTo>
                  <a:cubicBezTo>
                    <a:pt x="5389" y="408"/>
                    <a:pt x="5389" y="408"/>
                    <a:pt x="5389" y="408"/>
                  </a:cubicBezTo>
                  <a:cubicBezTo>
                    <a:pt x="5392" y="408"/>
                    <a:pt x="5395" y="408"/>
                    <a:pt x="5396" y="408"/>
                  </a:cubicBezTo>
                  <a:cubicBezTo>
                    <a:pt x="5402" y="408"/>
                    <a:pt x="5405" y="406"/>
                    <a:pt x="5405" y="401"/>
                  </a:cubicBezTo>
                  <a:cubicBezTo>
                    <a:pt x="5405" y="395"/>
                    <a:pt x="5401" y="391"/>
                    <a:pt x="5394" y="391"/>
                  </a:cubicBezTo>
                  <a:cubicBezTo>
                    <a:pt x="5370" y="389"/>
                    <a:pt x="5354" y="382"/>
                    <a:pt x="5344" y="368"/>
                  </a:cubicBezTo>
                  <a:cubicBezTo>
                    <a:pt x="5334" y="354"/>
                    <a:pt x="5330" y="331"/>
                    <a:pt x="5330" y="298"/>
                  </a:cubicBezTo>
                  <a:cubicBezTo>
                    <a:pt x="5330" y="79"/>
                    <a:pt x="5330" y="79"/>
                    <a:pt x="5330" y="79"/>
                  </a:cubicBezTo>
                  <a:cubicBezTo>
                    <a:pt x="5330" y="61"/>
                    <a:pt x="5333" y="49"/>
                    <a:pt x="5341" y="45"/>
                  </a:cubicBezTo>
                  <a:close/>
                  <a:moveTo>
                    <a:pt x="5800" y="231"/>
                  </a:moveTo>
                  <a:cubicBezTo>
                    <a:pt x="5801" y="227"/>
                    <a:pt x="5803" y="222"/>
                    <a:pt x="5807" y="216"/>
                  </a:cubicBezTo>
                  <a:cubicBezTo>
                    <a:pt x="5828" y="184"/>
                    <a:pt x="5851" y="144"/>
                    <a:pt x="5875" y="96"/>
                  </a:cubicBezTo>
                  <a:cubicBezTo>
                    <a:pt x="5889" y="70"/>
                    <a:pt x="5901" y="52"/>
                    <a:pt x="5910" y="42"/>
                  </a:cubicBezTo>
                  <a:cubicBezTo>
                    <a:pt x="5919" y="33"/>
                    <a:pt x="5931" y="26"/>
                    <a:pt x="5945" y="23"/>
                  </a:cubicBezTo>
                  <a:cubicBezTo>
                    <a:pt x="5952" y="21"/>
                    <a:pt x="5956" y="18"/>
                    <a:pt x="5956" y="14"/>
                  </a:cubicBezTo>
                  <a:cubicBezTo>
                    <a:pt x="5956" y="9"/>
                    <a:pt x="5953" y="7"/>
                    <a:pt x="5948" y="7"/>
                  </a:cubicBezTo>
                  <a:cubicBezTo>
                    <a:pt x="5939" y="7"/>
                    <a:pt x="5931" y="7"/>
                    <a:pt x="5925" y="8"/>
                  </a:cubicBezTo>
                  <a:cubicBezTo>
                    <a:pt x="5900" y="9"/>
                    <a:pt x="5900" y="9"/>
                    <a:pt x="5900" y="9"/>
                  </a:cubicBezTo>
                  <a:cubicBezTo>
                    <a:pt x="5892" y="10"/>
                    <a:pt x="5885" y="10"/>
                    <a:pt x="5879" y="10"/>
                  </a:cubicBezTo>
                  <a:cubicBezTo>
                    <a:pt x="5867" y="10"/>
                    <a:pt x="5857" y="10"/>
                    <a:pt x="5850" y="9"/>
                  </a:cubicBezTo>
                  <a:cubicBezTo>
                    <a:pt x="5830" y="6"/>
                    <a:pt x="5830" y="6"/>
                    <a:pt x="5830" y="6"/>
                  </a:cubicBezTo>
                  <a:cubicBezTo>
                    <a:pt x="5826" y="5"/>
                    <a:pt x="5821" y="5"/>
                    <a:pt x="5815" y="5"/>
                  </a:cubicBezTo>
                  <a:cubicBezTo>
                    <a:pt x="5810" y="5"/>
                    <a:pt x="5808" y="8"/>
                    <a:pt x="5808" y="14"/>
                  </a:cubicBezTo>
                  <a:cubicBezTo>
                    <a:pt x="5808" y="18"/>
                    <a:pt x="5811" y="21"/>
                    <a:pt x="5817" y="21"/>
                  </a:cubicBezTo>
                  <a:cubicBezTo>
                    <a:pt x="5829" y="23"/>
                    <a:pt x="5840" y="27"/>
                    <a:pt x="5850" y="34"/>
                  </a:cubicBezTo>
                  <a:cubicBezTo>
                    <a:pt x="5859" y="41"/>
                    <a:pt x="5864" y="49"/>
                    <a:pt x="5864" y="57"/>
                  </a:cubicBezTo>
                  <a:cubicBezTo>
                    <a:pt x="5864" y="67"/>
                    <a:pt x="5853" y="91"/>
                    <a:pt x="5832" y="129"/>
                  </a:cubicBezTo>
                  <a:cubicBezTo>
                    <a:pt x="5822" y="148"/>
                    <a:pt x="5815" y="160"/>
                    <a:pt x="5813" y="165"/>
                  </a:cubicBezTo>
                  <a:cubicBezTo>
                    <a:pt x="5803" y="184"/>
                    <a:pt x="5794" y="194"/>
                    <a:pt x="5788" y="194"/>
                  </a:cubicBezTo>
                  <a:cubicBezTo>
                    <a:pt x="5782" y="194"/>
                    <a:pt x="5776" y="188"/>
                    <a:pt x="5769" y="174"/>
                  </a:cubicBezTo>
                  <a:cubicBezTo>
                    <a:pt x="5767" y="169"/>
                    <a:pt x="5761" y="158"/>
                    <a:pt x="5752" y="140"/>
                  </a:cubicBezTo>
                  <a:cubicBezTo>
                    <a:pt x="5729" y="96"/>
                    <a:pt x="5729" y="96"/>
                    <a:pt x="5729" y="96"/>
                  </a:cubicBezTo>
                  <a:cubicBezTo>
                    <a:pt x="5715" y="68"/>
                    <a:pt x="5708" y="51"/>
                    <a:pt x="5708" y="42"/>
                  </a:cubicBezTo>
                  <a:cubicBezTo>
                    <a:pt x="5708" y="32"/>
                    <a:pt x="5715" y="26"/>
                    <a:pt x="5730" y="23"/>
                  </a:cubicBezTo>
                  <a:cubicBezTo>
                    <a:pt x="5737" y="22"/>
                    <a:pt x="5740" y="19"/>
                    <a:pt x="5740" y="15"/>
                  </a:cubicBezTo>
                  <a:cubicBezTo>
                    <a:pt x="5740" y="10"/>
                    <a:pt x="5736" y="7"/>
                    <a:pt x="5728" y="7"/>
                  </a:cubicBezTo>
                  <a:cubicBezTo>
                    <a:pt x="5724" y="7"/>
                    <a:pt x="5716" y="8"/>
                    <a:pt x="5704" y="9"/>
                  </a:cubicBezTo>
                  <a:cubicBezTo>
                    <a:pt x="5687" y="11"/>
                    <a:pt x="5671" y="12"/>
                    <a:pt x="5656" y="12"/>
                  </a:cubicBezTo>
                  <a:cubicBezTo>
                    <a:pt x="5639" y="12"/>
                    <a:pt x="5620" y="10"/>
                    <a:pt x="5599" y="8"/>
                  </a:cubicBezTo>
                  <a:cubicBezTo>
                    <a:pt x="5588" y="7"/>
                    <a:pt x="5581" y="6"/>
                    <a:pt x="5576" y="6"/>
                  </a:cubicBezTo>
                  <a:cubicBezTo>
                    <a:pt x="5571" y="6"/>
                    <a:pt x="5568" y="9"/>
                    <a:pt x="5568" y="16"/>
                  </a:cubicBezTo>
                  <a:cubicBezTo>
                    <a:pt x="5568" y="20"/>
                    <a:pt x="5571" y="23"/>
                    <a:pt x="5579" y="24"/>
                  </a:cubicBezTo>
                  <a:cubicBezTo>
                    <a:pt x="5602" y="26"/>
                    <a:pt x="5623" y="44"/>
                    <a:pt x="5641" y="77"/>
                  </a:cubicBezTo>
                  <a:cubicBezTo>
                    <a:pt x="5685" y="161"/>
                    <a:pt x="5685" y="161"/>
                    <a:pt x="5685" y="161"/>
                  </a:cubicBezTo>
                  <a:cubicBezTo>
                    <a:pt x="5697" y="184"/>
                    <a:pt x="5708" y="204"/>
                    <a:pt x="5719" y="221"/>
                  </a:cubicBezTo>
                  <a:cubicBezTo>
                    <a:pt x="5727" y="235"/>
                    <a:pt x="5731" y="248"/>
                    <a:pt x="5731" y="261"/>
                  </a:cubicBezTo>
                  <a:cubicBezTo>
                    <a:pt x="5731" y="317"/>
                    <a:pt x="5731" y="317"/>
                    <a:pt x="5731" y="317"/>
                  </a:cubicBezTo>
                  <a:cubicBezTo>
                    <a:pt x="5731" y="343"/>
                    <a:pt x="5728" y="361"/>
                    <a:pt x="5720" y="371"/>
                  </a:cubicBezTo>
                  <a:cubicBezTo>
                    <a:pt x="5712" y="382"/>
                    <a:pt x="5697" y="389"/>
                    <a:pt x="5676" y="392"/>
                  </a:cubicBezTo>
                  <a:cubicBezTo>
                    <a:pt x="5670" y="393"/>
                    <a:pt x="5668" y="395"/>
                    <a:pt x="5668" y="399"/>
                  </a:cubicBezTo>
                  <a:cubicBezTo>
                    <a:pt x="5668" y="405"/>
                    <a:pt x="5670" y="409"/>
                    <a:pt x="5674" y="409"/>
                  </a:cubicBezTo>
                  <a:cubicBezTo>
                    <a:pt x="5678" y="409"/>
                    <a:pt x="5684" y="408"/>
                    <a:pt x="5692" y="407"/>
                  </a:cubicBezTo>
                  <a:cubicBezTo>
                    <a:pt x="5704" y="404"/>
                    <a:pt x="5728" y="403"/>
                    <a:pt x="5764" y="403"/>
                  </a:cubicBezTo>
                  <a:cubicBezTo>
                    <a:pt x="5779" y="403"/>
                    <a:pt x="5791" y="404"/>
                    <a:pt x="5798" y="405"/>
                  </a:cubicBezTo>
                  <a:cubicBezTo>
                    <a:pt x="5840" y="408"/>
                    <a:pt x="5840" y="408"/>
                    <a:pt x="5840" y="408"/>
                  </a:cubicBezTo>
                  <a:cubicBezTo>
                    <a:pt x="5845" y="409"/>
                    <a:pt x="5850" y="409"/>
                    <a:pt x="5855" y="409"/>
                  </a:cubicBezTo>
                  <a:cubicBezTo>
                    <a:pt x="5863" y="409"/>
                    <a:pt x="5868" y="406"/>
                    <a:pt x="5868" y="401"/>
                  </a:cubicBezTo>
                  <a:cubicBezTo>
                    <a:pt x="5868" y="395"/>
                    <a:pt x="5865" y="393"/>
                    <a:pt x="5858" y="392"/>
                  </a:cubicBezTo>
                  <a:cubicBezTo>
                    <a:pt x="5823" y="390"/>
                    <a:pt x="5803" y="378"/>
                    <a:pt x="5800" y="356"/>
                  </a:cubicBezTo>
                  <a:cubicBezTo>
                    <a:pt x="5799" y="337"/>
                    <a:pt x="5799" y="337"/>
                    <a:pt x="5799" y="337"/>
                  </a:cubicBezTo>
                  <a:cubicBezTo>
                    <a:pt x="5799" y="251"/>
                    <a:pt x="5799" y="251"/>
                    <a:pt x="5799" y="251"/>
                  </a:cubicBezTo>
                  <a:cubicBezTo>
                    <a:pt x="5799" y="241"/>
                    <a:pt x="5799" y="235"/>
                    <a:pt x="5800" y="231"/>
                  </a:cubicBezTo>
                  <a:close/>
                  <a:moveTo>
                    <a:pt x="6386" y="18"/>
                  </a:moveTo>
                  <a:cubicBezTo>
                    <a:pt x="6357" y="30"/>
                    <a:pt x="6333" y="46"/>
                    <a:pt x="6314" y="67"/>
                  </a:cubicBezTo>
                  <a:cubicBezTo>
                    <a:pt x="6298" y="85"/>
                    <a:pt x="6285" y="107"/>
                    <a:pt x="6275" y="133"/>
                  </a:cubicBezTo>
                  <a:cubicBezTo>
                    <a:pt x="6266" y="159"/>
                    <a:pt x="6261" y="185"/>
                    <a:pt x="6261" y="212"/>
                  </a:cubicBezTo>
                  <a:cubicBezTo>
                    <a:pt x="6261" y="273"/>
                    <a:pt x="6280" y="323"/>
                    <a:pt x="6318" y="359"/>
                  </a:cubicBezTo>
                  <a:cubicBezTo>
                    <a:pt x="6355" y="396"/>
                    <a:pt x="6406" y="415"/>
                    <a:pt x="6469" y="415"/>
                  </a:cubicBezTo>
                  <a:cubicBezTo>
                    <a:pt x="6534" y="415"/>
                    <a:pt x="6586" y="394"/>
                    <a:pt x="6624" y="351"/>
                  </a:cubicBezTo>
                  <a:cubicBezTo>
                    <a:pt x="6662" y="308"/>
                    <a:pt x="6681" y="255"/>
                    <a:pt x="6681" y="192"/>
                  </a:cubicBezTo>
                  <a:cubicBezTo>
                    <a:pt x="6681" y="135"/>
                    <a:pt x="6663" y="89"/>
                    <a:pt x="6625" y="53"/>
                  </a:cubicBezTo>
                  <a:cubicBezTo>
                    <a:pt x="6588" y="18"/>
                    <a:pt x="6539" y="0"/>
                    <a:pt x="6478" y="0"/>
                  </a:cubicBezTo>
                  <a:cubicBezTo>
                    <a:pt x="6446" y="0"/>
                    <a:pt x="6415" y="6"/>
                    <a:pt x="6386" y="18"/>
                  </a:cubicBezTo>
                  <a:close/>
                  <a:moveTo>
                    <a:pt x="6553" y="60"/>
                  </a:moveTo>
                  <a:cubicBezTo>
                    <a:pt x="6571" y="77"/>
                    <a:pt x="6586" y="100"/>
                    <a:pt x="6597" y="129"/>
                  </a:cubicBezTo>
                  <a:cubicBezTo>
                    <a:pt x="6608" y="159"/>
                    <a:pt x="6613" y="188"/>
                    <a:pt x="6613" y="219"/>
                  </a:cubicBezTo>
                  <a:cubicBezTo>
                    <a:pt x="6613" y="272"/>
                    <a:pt x="6602" y="314"/>
                    <a:pt x="6578" y="346"/>
                  </a:cubicBezTo>
                  <a:cubicBezTo>
                    <a:pt x="6554" y="377"/>
                    <a:pt x="6522" y="393"/>
                    <a:pt x="6482" y="393"/>
                  </a:cubicBezTo>
                  <a:cubicBezTo>
                    <a:pt x="6438" y="393"/>
                    <a:pt x="6402" y="374"/>
                    <a:pt x="6374" y="336"/>
                  </a:cubicBezTo>
                  <a:cubicBezTo>
                    <a:pt x="6347" y="297"/>
                    <a:pt x="6333" y="248"/>
                    <a:pt x="6333" y="187"/>
                  </a:cubicBezTo>
                  <a:cubicBezTo>
                    <a:pt x="6333" y="135"/>
                    <a:pt x="6344" y="95"/>
                    <a:pt x="6366" y="66"/>
                  </a:cubicBezTo>
                  <a:cubicBezTo>
                    <a:pt x="6388" y="37"/>
                    <a:pt x="6418" y="22"/>
                    <a:pt x="6457" y="22"/>
                  </a:cubicBezTo>
                  <a:cubicBezTo>
                    <a:pt x="6494" y="22"/>
                    <a:pt x="6526" y="35"/>
                    <a:pt x="6553" y="60"/>
                  </a:cubicBezTo>
                  <a:cubicBezTo>
                    <a:pt x="6553" y="60"/>
                    <a:pt x="6553" y="60"/>
                    <a:pt x="6553" y="60"/>
                  </a:cubicBezTo>
                  <a:close/>
                  <a:moveTo>
                    <a:pt x="6898" y="61"/>
                  </a:moveTo>
                  <a:cubicBezTo>
                    <a:pt x="6898" y="51"/>
                    <a:pt x="6900" y="43"/>
                    <a:pt x="6904" y="39"/>
                  </a:cubicBezTo>
                  <a:cubicBezTo>
                    <a:pt x="6909" y="35"/>
                    <a:pt x="6916" y="33"/>
                    <a:pt x="6928" y="33"/>
                  </a:cubicBezTo>
                  <a:cubicBezTo>
                    <a:pt x="6939" y="33"/>
                    <a:pt x="6939" y="33"/>
                    <a:pt x="6939" y="33"/>
                  </a:cubicBezTo>
                  <a:cubicBezTo>
                    <a:pt x="6977" y="33"/>
                    <a:pt x="6977" y="33"/>
                    <a:pt x="6977" y="33"/>
                  </a:cubicBezTo>
                  <a:cubicBezTo>
                    <a:pt x="7021" y="33"/>
                    <a:pt x="7046" y="46"/>
                    <a:pt x="7054" y="71"/>
                  </a:cubicBezTo>
                  <a:cubicBezTo>
                    <a:pt x="7055" y="74"/>
                    <a:pt x="7056" y="77"/>
                    <a:pt x="7056" y="81"/>
                  </a:cubicBezTo>
                  <a:cubicBezTo>
                    <a:pt x="7056" y="91"/>
                    <a:pt x="7056" y="91"/>
                    <a:pt x="7056" y="91"/>
                  </a:cubicBezTo>
                  <a:cubicBezTo>
                    <a:pt x="7056" y="97"/>
                    <a:pt x="7058" y="99"/>
                    <a:pt x="7062" y="99"/>
                  </a:cubicBezTo>
                  <a:cubicBezTo>
                    <a:pt x="7069" y="99"/>
                    <a:pt x="7073" y="91"/>
                    <a:pt x="7073" y="75"/>
                  </a:cubicBezTo>
                  <a:cubicBezTo>
                    <a:pt x="7073" y="72"/>
                    <a:pt x="7073" y="68"/>
                    <a:pt x="7072" y="64"/>
                  </a:cubicBezTo>
                  <a:cubicBezTo>
                    <a:pt x="7069" y="42"/>
                    <a:pt x="7069" y="42"/>
                    <a:pt x="7069" y="42"/>
                  </a:cubicBezTo>
                  <a:cubicBezTo>
                    <a:pt x="7069" y="40"/>
                    <a:pt x="7068" y="33"/>
                    <a:pt x="7067" y="20"/>
                  </a:cubicBezTo>
                  <a:cubicBezTo>
                    <a:pt x="7067" y="10"/>
                    <a:pt x="7064" y="5"/>
                    <a:pt x="7060" y="5"/>
                  </a:cubicBezTo>
                  <a:cubicBezTo>
                    <a:pt x="7055" y="5"/>
                    <a:pt x="7047" y="6"/>
                    <a:pt x="7037" y="6"/>
                  </a:cubicBezTo>
                  <a:cubicBezTo>
                    <a:pt x="7010" y="9"/>
                    <a:pt x="6983" y="10"/>
                    <a:pt x="6957" y="10"/>
                  </a:cubicBezTo>
                  <a:cubicBezTo>
                    <a:pt x="6880" y="10"/>
                    <a:pt x="6880" y="10"/>
                    <a:pt x="6880" y="10"/>
                  </a:cubicBezTo>
                  <a:cubicBezTo>
                    <a:pt x="6830" y="11"/>
                    <a:pt x="6830" y="11"/>
                    <a:pt x="6830" y="11"/>
                  </a:cubicBezTo>
                  <a:cubicBezTo>
                    <a:pt x="6817" y="11"/>
                    <a:pt x="6805" y="11"/>
                    <a:pt x="6793" y="10"/>
                  </a:cubicBezTo>
                  <a:cubicBezTo>
                    <a:pt x="6785" y="9"/>
                    <a:pt x="6780" y="9"/>
                    <a:pt x="6778" y="9"/>
                  </a:cubicBezTo>
                  <a:cubicBezTo>
                    <a:pt x="6771" y="9"/>
                    <a:pt x="6768" y="12"/>
                    <a:pt x="6768" y="17"/>
                  </a:cubicBezTo>
                  <a:cubicBezTo>
                    <a:pt x="6768" y="22"/>
                    <a:pt x="6770" y="24"/>
                    <a:pt x="6775" y="24"/>
                  </a:cubicBezTo>
                  <a:cubicBezTo>
                    <a:pt x="6794" y="25"/>
                    <a:pt x="6808" y="30"/>
                    <a:pt x="6818" y="39"/>
                  </a:cubicBezTo>
                  <a:cubicBezTo>
                    <a:pt x="6826" y="46"/>
                    <a:pt x="6831" y="62"/>
                    <a:pt x="6831" y="86"/>
                  </a:cubicBezTo>
                  <a:cubicBezTo>
                    <a:pt x="6831" y="326"/>
                    <a:pt x="6831" y="326"/>
                    <a:pt x="6831" y="326"/>
                  </a:cubicBezTo>
                  <a:cubicBezTo>
                    <a:pt x="6831" y="349"/>
                    <a:pt x="6829" y="366"/>
                    <a:pt x="6825" y="375"/>
                  </a:cubicBezTo>
                  <a:cubicBezTo>
                    <a:pt x="6821" y="385"/>
                    <a:pt x="6813" y="391"/>
                    <a:pt x="6801" y="395"/>
                  </a:cubicBezTo>
                  <a:cubicBezTo>
                    <a:pt x="6796" y="397"/>
                    <a:pt x="6793" y="400"/>
                    <a:pt x="6793" y="404"/>
                  </a:cubicBezTo>
                  <a:cubicBezTo>
                    <a:pt x="6793" y="409"/>
                    <a:pt x="6796" y="411"/>
                    <a:pt x="6802" y="411"/>
                  </a:cubicBezTo>
                  <a:cubicBezTo>
                    <a:pt x="6807" y="411"/>
                    <a:pt x="6817" y="410"/>
                    <a:pt x="6831" y="408"/>
                  </a:cubicBezTo>
                  <a:cubicBezTo>
                    <a:pt x="6842" y="407"/>
                    <a:pt x="6854" y="406"/>
                    <a:pt x="6869" y="406"/>
                  </a:cubicBezTo>
                  <a:cubicBezTo>
                    <a:pt x="6901" y="406"/>
                    <a:pt x="6901" y="406"/>
                    <a:pt x="6901" y="406"/>
                  </a:cubicBezTo>
                  <a:cubicBezTo>
                    <a:pt x="6922" y="406"/>
                    <a:pt x="6936" y="407"/>
                    <a:pt x="6943" y="407"/>
                  </a:cubicBezTo>
                  <a:cubicBezTo>
                    <a:pt x="6951" y="408"/>
                    <a:pt x="6956" y="409"/>
                    <a:pt x="6960" y="409"/>
                  </a:cubicBezTo>
                  <a:cubicBezTo>
                    <a:pt x="6964" y="409"/>
                    <a:pt x="6967" y="406"/>
                    <a:pt x="6967" y="401"/>
                  </a:cubicBezTo>
                  <a:cubicBezTo>
                    <a:pt x="6967" y="396"/>
                    <a:pt x="6964" y="393"/>
                    <a:pt x="6957" y="393"/>
                  </a:cubicBezTo>
                  <a:cubicBezTo>
                    <a:pt x="6935" y="391"/>
                    <a:pt x="6920" y="385"/>
                    <a:pt x="6913" y="376"/>
                  </a:cubicBezTo>
                  <a:cubicBezTo>
                    <a:pt x="6903" y="363"/>
                    <a:pt x="6898" y="341"/>
                    <a:pt x="6898" y="312"/>
                  </a:cubicBezTo>
                  <a:cubicBezTo>
                    <a:pt x="6898" y="278"/>
                    <a:pt x="6898" y="278"/>
                    <a:pt x="6898" y="278"/>
                  </a:cubicBezTo>
                  <a:cubicBezTo>
                    <a:pt x="6898" y="255"/>
                    <a:pt x="6898" y="255"/>
                    <a:pt x="6898" y="255"/>
                  </a:cubicBezTo>
                  <a:cubicBezTo>
                    <a:pt x="6898" y="230"/>
                    <a:pt x="6900" y="216"/>
                    <a:pt x="6904" y="213"/>
                  </a:cubicBezTo>
                  <a:cubicBezTo>
                    <a:pt x="6909" y="209"/>
                    <a:pt x="6926" y="207"/>
                    <a:pt x="6955" y="207"/>
                  </a:cubicBezTo>
                  <a:cubicBezTo>
                    <a:pt x="6977" y="207"/>
                    <a:pt x="6993" y="211"/>
                    <a:pt x="7002" y="218"/>
                  </a:cubicBezTo>
                  <a:cubicBezTo>
                    <a:pt x="7012" y="225"/>
                    <a:pt x="7018" y="238"/>
                    <a:pt x="7022" y="259"/>
                  </a:cubicBezTo>
                  <a:cubicBezTo>
                    <a:pt x="7023" y="264"/>
                    <a:pt x="7025" y="267"/>
                    <a:pt x="7029" y="267"/>
                  </a:cubicBezTo>
                  <a:cubicBezTo>
                    <a:pt x="7034" y="266"/>
                    <a:pt x="7037" y="264"/>
                    <a:pt x="7037" y="260"/>
                  </a:cubicBezTo>
                  <a:cubicBezTo>
                    <a:pt x="7037" y="257"/>
                    <a:pt x="7037" y="253"/>
                    <a:pt x="7036" y="247"/>
                  </a:cubicBezTo>
                  <a:cubicBezTo>
                    <a:pt x="7032" y="192"/>
                    <a:pt x="7032" y="192"/>
                    <a:pt x="7032" y="192"/>
                  </a:cubicBezTo>
                  <a:cubicBezTo>
                    <a:pt x="7031" y="177"/>
                    <a:pt x="7030" y="164"/>
                    <a:pt x="7030" y="153"/>
                  </a:cubicBezTo>
                  <a:cubicBezTo>
                    <a:pt x="7030" y="149"/>
                    <a:pt x="7030" y="146"/>
                    <a:pt x="7030" y="144"/>
                  </a:cubicBezTo>
                  <a:cubicBezTo>
                    <a:pt x="7031" y="140"/>
                    <a:pt x="7031" y="138"/>
                    <a:pt x="7031" y="136"/>
                  </a:cubicBezTo>
                  <a:cubicBezTo>
                    <a:pt x="7031" y="131"/>
                    <a:pt x="7028" y="129"/>
                    <a:pt x="7022" y="129"/>
                  </a:cubicBezTo>
                  <a:cubicBezTo>
                    <a:pt x="7020" y="129"/>
                    <a:pt x="7018" y="131"/>
                    <a:pt x="7016" y="135"/>
                  </a:cubicBezTo>
                  <a:cubicBezTo>
                    <a:pt x="7009" y="154"/>
                    <a:pt x="7001" y="166"/>
                    <a:pt x="6994" y="172"/>
                  </a:cubicBezTo>
                  <a:cubicBezTo>
                    <a:pt x="6987" y="178"/>
                    <a:pt x="6976" y="181"/>
                    <a:pt x="6961" y="181"/>
                  </a:cubicBezTo>
                  <a:cubicBezTo>
                    <a:pt x="6930" y="182"/>
                    <a:pt x="6930" y="182"/>
                    <a:pt x="6930" y="182"/>
                  </a:cubicBezTo>
                  <a:cubicBezTo>
                    <a:pt x="6919" y="182"/>
                    <a:pt x="6919" y="182"/>
                    <a:pt x="6919" y="182"/>
                  </a:cubicBezTo>
                  <a:cubicBezTo>
                    <a:pt x="6910" y="182"/>
                    <a:pt x="6905" y="180"/>
                    <a:pt x="6902" y="176"/>
                  </a:cubicBezTo>
                  <a:cubicBezTo>
                    <a:pt x="6899" y="173"/>
                    <a:pt x="6898" y="165"/>
                    <a:pt x="6898" y="154"/>
                  </a:cubicBezTo>
                  <a:cubicBezTo>
                    <a:pt x="6898" y="61"/>
                    <a:pt x="6898" y="61"/>
                    <a:pt x="6898" y="61"/>
                  </a:cubicBezTo>
                  <a:close/>
                  <a:moveTo>
                    <a:pt x="186" y="1800"/>
                  </a:moveTo>
                  <a:cubicBezTo>
                    <a:pt x="186" y="1777"/>
                    <a:pt x="188" y="1762"/>
                    <a:pt x="192" y="1756"/>
                  </a:cubicBezTo>
                  <a:cubicBezTo>
                    <a:pt x="196" y="1749"/>
                    <a:pt x="207" y="1743"/>
                    <a:pt x="224" y="1739"/>
                  </a:cubicBezTo>
                  <a:cubicBezTo>
                    <a:pt x="228" y="1738"/>
                    <a:pt x="231" y="1735"/>
                    <a:pt x="231" y="1732"/>
                  </a:cubicBezTo>
                  <a:cubicBezTo>
                    <a:pt x="231" y="1726"/>
                    <a:pt x="228" y="1724"/>
                    <a:pt x="222" y="1724"/>
                  </a:cubicBezTo>
                  <a:cubicBezTo>
                    <a:pt x="219" y="1724"/>
                    <a:pt x="215" y="1725"/>
                    <a:pt x="210" y="1725"/>
                  </a:cubicBezTo>
                  <a:cubicBezTo>
                    <a:pt x="191" y="1727"/>
                    <a:pt x="171" y="1728"/>
                    <a:pt x="148" y="1728"/>
                  </a:cubicBezTo>
                  <a:cubicBezTo>
                    <a:pt x="121" y="1728"/>
                    <a:pt x="98" y="1727"/>
                    <a:pt x="78" y="1725"/>
                  </a:cubicBezTo>
                  <a:cubicBezTo>
                    <a:pt x="73" y="1724"/>
                    <a:pt x="68" y="1724"/>
                    <a:pt x="63" y="1724"/>
                  </a:cubicBezTo>
                  <a:cubicBezTo>
                    <a:pt x="58" y="1724"/>
                    <a:pt x="55" y="1726"/>
                    <a:pt x="55" y="1731"/>
                  </a:cubicBezTo>
                  <a:cubicBezTo>
                    <a:pt x="55" y="1735"/>
                    <a:pt x="56" y="1738"/>
                    <a:pt x="57" y="1739"/>
                  </a:cubicBezTo>
                  <a:cubicBezTo>
                    <a:pt x="58" y="1741"/>
                    <a:pt x="61" y="1742"/>
                    <a:pt x="65" y="1742"/>
                  </a:cubicBezTo>
                  <a:cubicBezTo>
                    <a:pt x="80" y="1744"/>
                    <a:pt x="92" y="1747"/>
                    <a:pt x="100" y="1753"/>
                  </a:cubicBezTo>
                  <a:cubicBezTo>
                    <a:pt x="108" y="1758"/>
                    <a:pt x="114" y="1766"/>
                    <a:pt x="117" y="1776"/>
                  </a:cubicBezTo>
                  <a:cubicBezTo>
                    <a:pt x="119" y="1793"/>
                    <a:pt x="119" y="1793"/>
                    <a:pt x="119" y="1793"/>
                  </a:cubicBezTo>
                  <a:cubicBezTo>
                    <a:pt x="119" y="1804"/>
                    <a:pt x="119" y="1804"/>
                    <a:pt x="119" y="1804"/>
                  </a:cubicBezTo>
                  <a:cubicBezTo>
                    <a:pt x="119" y="2038"/>
                    <a:pt x="119" y="2038"/>
                    <a:pt x="119" y="2038"/>
                  </a:cubicBezTo>
                  <a:cubicBezTo>
                    <a:pt x="119" y="2063"/>
                    <a:pt x="116" y="2080"/>
                    <a:pt x="111" y="2090"/>
                  </a:cubicBezTo>
                  <a:cubicBezTo>
                    <a:pt x="106" y="2101"/>
                    <a:pt x="96" y="2107"/>
                    <a:pt x="82" y="2109"/>
                  </a:cubicBezTo>
                  <a:cubicBezTo>
                    <a:pt x="77" y="2110"/>
                    <a:pt x="74" y="2112"/>
                    <a:pt x="74" y="2116"/>
                  </a:cubicBezTo>
                  <a:cubicBezTo>
                    <a:pt x="74" y="2122"/>
                    <a:pt x="78" y="2125"/>
                    <a:pt x="86" y="2125"/>
                  </a:cubicBezTo>
                  <a:cubicBezTo>
                    <a:pt x="93" y="2125"/>
                    <a:pt x="103" y="2124"/>
                    <a:pt x="116" y="2123"/>
                  </a:cubicBezTo>
                  <a:cubicBezTo>
                    <a:pt x="135" y="2121"/>
                    <a:pt x="156" y="2120"/>
                    <a:pt x="178" y="2120"/>
                  </a:cubicBezTo>
                  <a:cubicBezTo>
                    <a:pt x="194" y="2120"/>
                    <a:pt x="207" y="2121"/>
                    <a:pt x="218" y="2123"/>
                  </a:cubicBezTo>
                  <a:cubicBezTo>
                    <a:pt x="226" y="2124"/>
                    <a:pt x="232" y="2125"/>
                    <a:pt x="236" y="2125"/>
                  </a:cubicBezTo>
                  <a:cubicBezTo>
                    <a:pt x="243" y="2125"/>
                    <a:pt x="246" y="2122"/>
                    <a:pt x="246" y="2116"/>
                  </a:cubicBezTo>
                  <a:cubicBezTo>
                    <a:pt x="246" y="2111"/>
                    <a:pt x="240" y="2108"/>
                    <a:pt x="230" y="2107"/>
                  </a:cubicBezTo>
                  <a:cubicBezTo>
                    <a:pt x="214" y="2106"/>
                    <a:pt x="202" y="2099"/>
                    <a:pt x="196" y="2085"/>
                  </a:cubicBezTo>
                  <a:cubicBezTo>
                    <a:pt x="189" y="2072"/>
                    <a:pt x="186" y="2050"/>
                    <a:pt x="186" y="2018"/>
                  </a:cubicBezTo>
                  <a:cubicBezTo>
                    <a:pt x="186" y="2006"/>
                    <a:pt x="186" y="2006"/>
                    <a:pt x="186" y="2006"/>
                  </a:cubicBezTo>
                  <a:cubicBezTo>
                    <a:pt x="186" y="1989"/>
                    <a:pt x="187" y="1978"/>
                    <a:pt x="188" y="1973"/>
                  </a:cubicBezTo>
                  <a:cubicBezTo>
                    <a:pt x="189" y="1967"/>
                    <a:pt x="192" y="1962"/>
                    <a:pt x="197" y="1957"/>
                  </a:cubicBezTo>
                  <a:cubicBezTo>
                    <a:pt x="210" y="1945"/>
                    <a:pt x="210" y="1945"/>
                    <a:pt x="210" y="1945"/>
                  </a:cubicBezTo>
                  <a:cubicBezTo>
                    <a:pt x="219" y="1936"/>
                    <a:pt x="219" y="1936"/>
                    <a:pt x="219" y="1936"/>
                  </a:cubicBezTo>
                  <a:cubicBezTo>
                    <a:pt x="222" y="1933"/>
                    <a:pt x="225" y="1931"/>
                    <a:pt x="227" y="1931"/>
                  </a:cubicBezTo>
                  <a:cubicBezTo>
                    <a:pt x="231" y="1931"/>
                    <a:pt x="235" y="1936"/>
                    <a:pt x="241" y="1944"/>
                  </a:cubicBezTo>
                  <a:cubicBezTo>
                    <a:pt x="247" y="1955"/>
                    <a:pt x="263" y="1978"/>
                    <a:pt x="290" y="2013"/>
                  </a:cubicBezTo>
                  <a:cubicBezTo>
                    <a:pt x="316" y="2048"/>
                    <a:pt x="338" y="2076"/>
                    <a:pt x="354" y="2096"/>
                  </a:cubicBezTo>
                  <a:cubicBezTo>
                    <a:pt x="361" y="2104"/>
                    <a:pt x="365" y="2108"/>
                    <a:pt x="366" y="2109"/>
                  </a:cubicBezTo>
                  <a:cubicBezTo>
                    <a:pt x="374" y="2120"/>
                    <a:pt x="383" y="2125"/>
                    <a:pt x="393" y="2125"/>
                  </a:cubicBezTo>
                  <a:cubicBezTo>
                    <a:pt x="396" y="2125"/>
                    <a:pt x="404" y="2124"/>
                    <a:pt x="416" y="2122"/>
                  </a:cubicBezTo>
                  <a:cubicBezTo>
                    <a:pt x="423" y="2121"/>
                    <a:pt x="429" y="2121"/>
                    <a:pt x="436" y="2121"/>
                  </a:cubicBezTo>
                  <a:cubicBezTo>
                    <a:pt x="449" y="2121"/>
                    <a:pt x="465" y="2122"/>
                    <a:pt x="484" y="2124"/>
                  </a:cubicBezTo>
                  <a:cubicBezTo>
                    <a:pt x="487" y="2124"/>
                    <a:pt x="490" y="2125"/>
                    <a:pt x="492" y="2125"/>
                  </a:cubicBezTo>
                  <a:cubicBezTo>
                    <a:pt x="498" y="2125"/>
                    <a:pt x="501" y="2122"/>
                    <a:pt x="501" y="2117"/>
                  </a:cubicBezTo>
                  <a:cubicBezTo>
                    <a:pt x="502" y="2113"/>
                    <a:pt x="499" y="2109"/>
                    <a:pt x="494" y="2108"/>
                  </a:cubicBezTo>
                  <a:cubicBezTo>
                    <a:pt x="488" y="2106"/>
                    <a:pt x="488" y="2106"/>
                    <a:pt x="488" y="2106"/>
                  </a:cubicBezTo>
                  <a:cubicBezTo>
                    <a:pt x="460" y="2098"/>
                    <a:pt x="439" y="2087"/>
                    <a:pt x="423" y="2071"/>
                  </a:cubicBezTo>
                  <a:cubicBezTo>
                    <a:pt x="401" y="2049"/>
                    <a:pt x="366" y="2005"/>
                    <a:pt x="318" y="1938"/>
                  </a:cubicBezTo>
                  <a:cubicBezTo>
                    <a:pt x="297" y="1909"/>
                    <a:pt x="297" y="1909"/>
                    <a:pt x="297" y="1909"/>
                  </a:cubicBezTo>
                  <a:cubicBezTo>
                    <a:pt x="288" y="1897"/>
                    <a:pt x="283" y="1889"/>
                    <a:pt x="283" y="1884"/>
                  </a:cubicBezTo>
                  <a:cubicBezTo>
                    <a:pt x="283" y="1878"/>
                    <a:pt x="292" y="1867"/>
                    <a:pt x="308" y="1854"/>
                  </a:cubicBezTo>
                  <a:cubicBezTo>
                    <a:pt x="313" y="1849"/>
                    <a:pt x="324" y="1840"/>
                    <a:pt x="338" y="1826"/>
                  </a:cubicBezTo>
                  <a:cubicBezTo>
                    <a:pt x="370" y="1796"/>
                    <a:pt x="395" y="1774"/>
                    <a:pt x="412" y="1762"/>
                  </a:cubicBezTo>
                  <a:cubicBezTo>
                    <a:pt x="430" y="1750"/>
                    <a:pt x="445" y="1743"/>
                    <a:pt x="459" y="1741"/>
                  </a:cubicBezTo>
                  <a:cubicBezTo>
                    <a:pt x="467" y="1739"/>
                    <a:pt x="471" y="1736"/>
                    <a:pt x="471" y="1732"/>
                  </a:cubicBezTo>
                  <a:cubicBezTo>
                    <a:pt x="471" y="1726"/>
                    <a:pt x="468" y="1723"/>
                    <a:pt x="461" y="1723"/>
                  </a:cubicBezTo>
                  <a:cubicBezTo>
                    <a:pt x="453" y="1723"/>
                    <a:pt x="440" y="1725"/>
                    <a:pt x="420" y="1727"/>
                  </a:cubicBezTo>
                  <a:cubicBezTo>
                    <a:pt x="411" y="1728"/>
                    <a:pt x="403" y="1728"/>
                    <a:pt x="397" y="1728"/>
                  </a:cubicBezTo>
                  <a:cubicBezTo>
                    <a:pt x="388" y="1728"/>
                    <a:pt x="374" y="1727"/>
                    <a:pt x="353" y="1725"/>
                  </a:cubicBezTo>
                  <a:cubicBezTo>
                    <a:pt x="344" y="1724"/>
                    <a:pt x="336" y="1723"/>
                    <a:pt x="328" y="1723"/>
                  </a:cubicBezTo>
                  <a:cubicBezTo>
                    <a:pt x="321" y="1723"/>
                    <a:pt x="317" y="1726"/>
                    <a:pt x="317" y="1731"/>
                  </a:cubicBezTo>
                  <a:cubicBezTo>
                    <a:pt x="317" y="1736"/>
                    <a:pt x="321" y="1739"/>
                    <a:pt x="327" y="1739"/>
                  </a:cubicBezTo>
                  <a:cubicBezTo>
                    <a:pt x="335" y="1739"/>
                    <a:pt x="342" y="1741"/>
                    <a:pt x="347" y="1744"/>
                  </a:cubicBezTo>
                  <a:cubicBezTo>
                    <a:pt x="352" y="1748"/>
                    <a:pt x="354" y="1752"/>
                    <a:pt x="354" y="1758"/>
                  </a:cubicBezTo>
                  <a:cubicBezTo>
                    <a:pt x="354" y="1776"/>
                    <a:pt x="328" y="1808"/>
                    <a:pt x="274" y="1856"/>
                  </a:cubicBezTo>
                  <a:cubicBezTo>
                    <a:pt x="233" y="1893"/>
                    <a:pt x="233" y="1893"/>
                    <a:pt x="233" y="1893"/>
                  </a:cubicBezTo>
                  <a:cubicBezTo>
                    <a:pt x="205" y="1918"/>
                    <a:pt x="205" y="1918"/>
                    <a:pt x="205" y="1918"/>
                  </a:cubicBezTo>
                  <a:cubicBezTo>
                    <a:pt x="197" y="1924"/>
                    <a:pt x="193" y="1927"/>
                    <a:pt x="191" y="1927"/>
                  </a:cubicBezTo>
                  <a:cubicBezTo>
                    <a:pt x="188" y="1927"/>
                    <a:pt x="186" y="1923"/>
                    <a:pt x="186" y="1916"/>
                  </a:cubicBezTo>
                  <a:cubicBezTo>
                    <a:pt x="186" y="1810"/>
                    <a:pt x="186" y="1810"/>
                    <a:pt x="186" y="1810"/>
                  </a:cubicBezTo>
                  <a:cubicBezTo>
                    <a:pt x="186" y="1800"/>
                    <a:pt x="186" y="1800"/>
                    <a:pt x="186" y="1800"/>
                  </a:cubicBezTo>
                  <a:close/>
                  <a:moveTo>
                    <a:pt x="710" y="1774"/>
                  </a:moveTo>
                  <a:cubicBezTo>
                    <a:pt x="690" y="1750"/>
                    <a:pt x="690" y="1750"/>
                    <a:pt x="690" y="1750"/>
                  </a:cubicBezTo>
                  <a:cubicBezTo>
                    <a:pt x="679" y="1737"/>
                    <a:pt x="672" y="1729"/>
                    <a:pt x="668" y="1726"/>
                  </a:cubicBezTo>
                  <a:cubicBezTo>
                    <a:pt x="665" y="1724"/>
                    <a:pt x="660" y="1722"/>
                    <a:pt x="654" y="1722"/>
                  </a:cubicBezTo>
                  <a:cubicBezTo>
                    <a:pt x="650" y="1722"/>
                    <a:pt x="644" y="1723"/>
                    <a:pt x="638" y="1723"/>
                  </a:cubicBezTo>
                  <a:cubicBezTo>
                    <a:pt x="621" y="1725"/>
                    <a:pt x="604" y="1726"/>
                    <a:pt x="589" y="1726"/>
                  </a:cubicBezTo>
                  <a:cubicBezTo>
                    <a:pt x="577" y="1726"/>
                    <a:pt x="577" y="1726"/>
                    <a:pt x="577" y="1726"/>
                  </a:cubicBezTo>
                  <a:cubicBezTo>
                    <a:pt x="557" y="1725"/>
                    <a:pt x="557" y="1725"/>
                    <a:pt x="557" y="1725"/>
                  </a:cubicBezTo>
                  <a:cubicBezTo>
                    <a:pt x="550" y="1725"/>
                    <a:pt x="547" y="1728"/>
                    <a:pt x="547" y="1734"/>
                  </a:cubicBezTo>
                  <a:cubicBezTo>
                    <a:pt x="547" y="1738"/>
                    <a:pt x="550" y="1741"/>
                    <a:pt x="556" y="1741"/>
                  </a:cubicBezTo>
                  <a:cubicBezTo>
                    <a:pt x="600" y="1744"/>
                    <a:pt x="622" y="1775"/>
                    <a:pt x="622" y="1835"/>
                  </a:cubicBezTo>
                  <a:cubicBezTo>
                    <a:pt x="622" y="1961"/>
                    <a:pt x="622" y="1961"/>
                    <a:pt x="622" y="1961"/>
                  </a:cubicBezTo>
                  <a:cubicBezTo>
                    <a:pt x="620" y="2031"/>
                    <a:pt x="620" y="2031"/>
                    <a:pt x="620" y="2031"/>
                  </a:cubicBezTo>
                  <a:cubicBezTo>
                    <a:pt x="620" y="2054"/>
                    <a:pt x="617" y="2073"/>
                    <a:pt x="610" y="2085"/>
                  </a:cubicBezTo>
                  <a:cubicBezTo>
                    <a:pt x="604" y="2098"/>
                    <a:pt x="593" y="2107"/>
                    <a:pt x="579" y="2111"/>
                  </a:cubicBezTo>
                  <a:cubicBezTo>
                    <a:pt x="573" y="2112"/>
                    <a:pt x="571" y="2115"/>
                    <a:pt x="571" y="2119"/>
                  </a:cubicBezTo>
                  <a:cubicBezTo>
                    <a:pt x="571" y="2124"/>
                    <a:pt x="573" y="2126"/>
                    <a:pt x="578" y="2126"/>
                  </a:cubicBezTo>
                  <a:cubicBezTo>
                    <a:pt x="582" y="2126"/>
                    <a:pt x="587" y="2126"/>
                    <a:pt x="593" y="2124"/>
                  </a:cubicBezTo>
                  <a:cubicBezTo>
                    <a:pt x="609" y="2122"/>
                    <a:pt x="626" y="2120"/>
                    <a:pt x="646" y="2120"/>
                  </a:cubicBezTo>
                  <a:cubicBezTo>
                    <a:pt x="666" y="2120"/>
                    <a:pt x="684" y="2122"/>
                    <a:pt x="700" y="2124"/>
                  </a:cubicBezTo>
                  <a:cubicBezTo>
                    <a:pt x="706" y="2125"/>
                    <a:pt x="709" y="2125"/>
                    <a:pt x="712" y="2125"/>
                  </a:cubicBezTo>
                  <a:cubicBezTo>
                    <a:pt x="718" y="2125"/>
                    <a:pt x="721" y="2123"/>
                    <a:pt x="721" y="2117"/>
                  </a:cubicBezTo>
                  <a:cubicBezTo>
                    <a:pt x="721" y="2112"/>
                    <a:pt x="718" y="2110"/>
                    <a:pt x="712" y="2109"/>
                  </a:cubicBezTo>
                  <a:cubicBezTo>
                    <a:pt x="680" y="2106"/>
                    <a:pt x="662" y="2094"/>
                    <a:pt x="655" y="2072"/>
                  </a:cubicBezTo>
                  <a:cubicBezTo>
                    <a:pt x="649" y="2052"/>
                    <a:pt x="646" y="2011"/>
                    <a:pt x="646" y="1951"/>
                  </a:cubicBezTo>
                  <a:cubicBezTo>
                    <a:pt x="646" y="1838"/>
                    <a:pt x="646" y="1838"/>
                    <a:pt x="646" y="1838"/>
                  </a:cubicBezTo>
                  <a:cubicBezTo>
                    <a:pt x="646" y="1830"/>
                    <a:pt x="646" y="1830"/>
                    <a:pt x="646" y="1830"/>
                  </a:cubicBezTo>
                  <a:cubicBezTo>
                    <a:pt x="646" y="1821"/>
                    <a:pt x="649" y="1816"/>
                    <a:pt x="653" y="1816"/>
                  </a:cubicBezTo>
                  <a:cubicBezTo>
                    <a:pt x="655" y="1816"/>
                    <a:pt x="658" y="1819"/>
                    <a:pt x="663" y="1824"/>
                  </a:cubicBezTo>
                  <a:cubicBezTo>
                    <a:pt x="928" y="2119"/>
                    <a:pt x="928" y="2119"/>
                    <a:pt x="928" y="2119"/>
                  </a:cubicBezTo>
                  <a:cubicBezTo>
                    <a:pt x="932" y="2123"/>
                    <a:pt x="935" y="2125"/>
                    <a:pt x="939" y="2125"/>
                  </a:cubicBezTo>
                  <a:cubicBezTo>
                    <a:pt x="943" y="2125"/>
                    <a:pt x="945" y="2123"/>
                    <a:pt x="945" y="2117"/>
                  </a:cubicBezTo>
                  <a:cubicBezTo>
                    <a:pt x="944" y="2081"/>
                    <a:pt x="944" y="2081"/>
                    <a:pt x="944" y="2081"/>
                  </a:cubicBezTo>
                  <a:cubicBezTo>
                    <a:pt x="943" y="2059"/>
                    <a:pt x="943" y="2059"/>
                    <a:pt x="943" y="2059"/>
                  </a:cubicBezTo>
                  <a:cubicBezTo>
                    <a:pt x="944" y="2026"/>
                    <a:pt x="944" y="2026"/>
                    <a:pt x="944" y="2026"/>
                  </a:cubicBezTo>
                  <a:cubicBezTo>
                    <a:pt x="945" y="2001"/>
                    <a:pt x="945" y="2001"/>
                    <a:pt x="945" y="2001"/>
                  </a:cubicBezTo>
                  <a:cubicBezTo>
                    <a:pt x="949" y="1819"/>
                    <a:pt x="949" y="1819"/>
                    <a:pt x="949" y="1819"/>
                  </a:cubicBezTo>
                  <a:cubicBezTo>
                    <a:pt x="949" y="1805"/>
                    <a:pt x="949" y="1805"/>
                    <a:pt x="949" y="1805"/>
                  </a:cubicBezTo>
                  <a:cubicBezTo>
                    <a:pt x="949" y="1765"/>
                    <a:pt x="962" y="1743"/>
                    <a:pt x="987" y="1738"/>
                  </a:cubicBezTo>
                  <a:cubicBezTo>
                    <a:pt x="993" y="1737"/>
                    <a:pt x="996" y="1734"/>
                    <a:pt x="996" y="1729"/>
                  </a:cubicBezTo>
                  <a:cubicBezTo>
                    <a:pt x="996" y="1724"/>
                    <a:pt x="993" y="1721"/>
                    <a:pt x="987" y="1721"/>
                  </a:cubicBezTo>
                  <a:cubicBezTo>
                    <a:pt x="985" y="1721"/>
                    <a:pt x="982" y="1721"/>
                    <a:pt x="978" y="1722"/>
                  </a:cubicBezTo>
                  <a:cubicBezTo>
                    <a:pt x="949" y="1725"/>
                    <a:pt x="928" y="1727"/>
                    <a:pt x="914" y="1727"/>
                  </a:cubicBezTo>
                  <a:cubicBezTo>
                    <a:pt x="908" y="1727"/>
                    <a:pt x="899" y="1727"/>
                    <a:pt x="889" y="1726"/>
                  </a:cubicBezTo>
                  <a:cubicBezTo>
                    <a:pt x="873" y="1724"/>
                    <a:pt x="862" y="1723"/>
                    <a:pt x="855" y="1723"/>
                  </a:cubicBezTo>
                  <a:cubicBezTo>
                    <a:pt x="849" y="1723"/>
                    <a:pt x="847" y="1725"/>
                    <a:pt x="847" y="1730"/>
                  </a:cubicBezTo>
                  <a:cubicBezTo>
                    <a:pt x="847" y="1734"/>
                    <a:pt x="850" y="1737"/>
                    <a:pt x="856" y="1737"/>
                  </a:cubicBezTo>
                  <a:cubicBezTo>
                    <a:pt x="883" y="1739"/>
                    <a:pt x="901" y="1748"/>
                    <a:pt x="911" y="1764"/>
                  </a:cubicBezTo>
                  <a:cubicBezTo>
                    <a:pt x="920" y="1780"/>
                    <a:pt x="924" y="1811"/>
                    <a:pt x="924" y="1857"/>
                  </a:cubicBezTo>
                  <a:cubicBezTo>
                    <a:pt x="924" y="1896"/>
                    <a:pt x="924" y="1937"/>
                    <a:pt x="922" y="1979"/>
                  </a:cubicBezTo>
                  <a:cubicBezTo>
                    <a:pt x="921" y="1991"/>
                    <a:pt x="919" y="1997"/>
                    <a:pt x="915" y="1997"/>
                  </a:cubicBezTo>
                  <a:cubicBezTo>
                    <a:pt x="911" y="1997"/>
                    <a:pt x="902" y="1990"/>
                    <a:pt x="889" y="1975"/>
                  </a:cubicBezTo>
                  <a:cubicBezTo>
                    <a:pt x="879" y="1964"/>
                    <a:pt x="879" y="1964"/>
                    <a:pt x="879" y="1964"/>
                  </a:cubicBezTo>
                  <a:cubicBezTo>
                    <a:pt x="725" y="1791"/>
                    <a:pt x="725" y="1791"/>
                    <a:pt x="725" y="1791"/>
                  </a:cubicBezTo>
                  <a:cubicBezTo>
                    <a:pt x="723" y="1789"/>
                    <a:pt x="718" y="1783"/>
                    <a:pt x="710" y="1774"/>
                  </a:cubicBezTo>
                  <a:cubicBezTo>
                    <a:pt x="710" y="1774"/>
                    <a:pt x="710" y="1774"/>
                    <a:pt x="710" y="1774"/>
                  </a:cubicBezTo>
                  <a:close/>
                  <a:moveTo>
                    <a:pt x="1190" y="1734"/>
                  </a:moveTo>
                  <a:cubicBezTo>
                    <a:pt x="1161" y="1746"/>
                    <a:pt x="1137" y="1762"/>
                    <a:pt x="1118" y="1783"/>
                  </a:cubicBezTo>
                  <a:cubicBezTo>
                    <a:pt x="1102" y="1801"/>
                    <a:pt x="1089" y="1823"/>
                    <a:pt x="1079" y="1849"/>
                  </a:cubicBezTo>
                  <a:cubicBezTo>
                    <a:pt x="1070" y="1875"/>
                    <a:pt x="1065" y="1902"/>
                    <a:pt x="1065" y="1928"/>
                  </a:cubicBezTo>
                  <a:cubicBezTo>
                    <a:pt x="1065" y="1990"/>
                    <a:pt x="1084" y="2039"/>
                    <a:pt x="1121" y="2076"/>
                  </a:cubicBezTo>
                  <a:cubicBezTo>
                    <a:pt x="1159" y="2113"/>
                    <a:pt x="1209" y="2131"/>
                    <a:pt x="1272" y="2131"/>
                  </a:cubicBezTo>
                  <a:cubicBezTo>
                    <a:pt x="1338" y="2131"/>
                    <a:pt x="1390" y="2110"/>
                    <a:pt x="1427" y="2067"/>
                  </a:cubicBezTo>
                  <a:cubicBezTo>
                    <a:pt x="1466" y="2024"/>
                    <a:pt x="1485" y="1971"/>
                    <a:pt x="1485" y="1909"/>
                  </a:cubicBezTo>
                  <a:cubicBezTo>
                    <a:pt x="1485" y="1851"/>
                    <a:pt x="1467" y="1805"/>
                    <a:pt x="1429" y="1770"/>
                  </a:cubicBezTo>
                  <a:cubicBezTo>
                    <a:pt x="1392" y="1734"/>
                    <a:pt x="1343" y="1717"/>
                    <a:pt x="1282" y="1717"/>
                  </a:cubicBezTo>
                  <a:cubicBezTo>
                    <a:pt x="1250" y="1717"/>
                    <a:pt x="1219" y="1723"/>
                    <a:pt x="1190" y="1734"/>
                  </a:cubicBezTo>
                  <a:close/>
                  <a:moveTo>
                    <a:pt x="1356" y="1777"/>
                  </a:moveTo>
                  <a:cubicBezTo>
                    <a:pt x="1375" y="1794"/>
                    <a:pt x="1390" y="1817"/>
                    <a:pt x="1401" y="1846"/>
                  </a:cubicBezTo>
                  <a:cubicBezTo>
                    <a:pt x="1412" y="1875"/>
                    <a:pt x="1417" y="1905"/>
                    <a:pt x="1417" y="1935"/>
                  </a:cubicBezTo>
                  <a:cubicBezTo>
                    <a:pt x="1417" y="1988"/>
                    <a:pt x="1405" y="2030"/>
                    <a:pt x="1381" y="2062"/>
                  </a:cubicBezTo>
                  <a:cubicBezTo>
                    <a:pt x="1358" y="2093"/>
                    <a:pt x="1326" y="2109"/>
                    <a:pt x="1286" y="2109"/>
                  </a:cubicBezTo>
                  <a:cubicBezTo>
                    <a:pt x="1242" y="2109"/>
                    <a:pt x="1206" y="2090"/>
                    <a:pt x="1178" y="2052"/>
                  </a:cubicBezTo>
                  <a:cubicBezTo>
                    <a:pt x="1151" y="2014"/>
                    <a:pt x="1137" y="1964"/>
                    <a:pt x="1137" y="1903"/>
                  </a:cubicBezTo>
                  <a:cubicBezTo>
                    <a:pt x="1137" y="1851"/>
                    <a:pt x="1148" y="1811"/>
                    <a:pt x="1170" y="1782"/>
                  </a:cubicBezTo>
                  <a:cubicBezTo>
                    <a:pt x="1192" y="1753"/>
                    <a:pt x="1222" y="1739"/>
                    <a:pt x="1261" y="1739"/>
                  </a:cubicBezTo>
                  <a:cubicBezTo>
                    <a:pt x="1298" y="1739"/>
                    <a:pt x="1330" y="1751"/>
                    <a:pt x="1356" y="1777"/>
                  </a:cubicBezTo>
                  <a:cubicBezTo>
                    <a:pt x="1356" y="1777"/>
                    <a:pt x="1356" y="1777"/>
                    <a:pt x="1356" y="1777"/>
                  </a:cubicBezTo>
                  <a:close/>
                  <a:moveTo>
                    <a:pt x="1793" y="1731"/>
                  </a:moveTo>
                  <a:cubicBezTo>
                    <a:pt x="1793" y="1736"/>
                    <a:pt x="1796" y="1739"/>
                    <a:pt x="1803" y="1740"/>
                  </a:cubicBezTo>
                  <a:cubicBezTo>
                    <a:pt x="1816" y="1742"/>
                    <a:pt x="1816" y="1742"/>
                    <a:pt x="1816" y="1742"/>
                  </a:cubicBezTo>
                  <a:cubicBezTo>
                    <a:pt x="1832" y="1745"/>
                    <a:pt x="1840" y="1752"/>
                    <a:pt x="1840" y="1765"/>
                  </a:cubicBezTo>
                  <a:cubicBezTo>
                    <a:pt x="1840" y="1772"/>
                    <a:pt x="1838" y="1778"/>
                    <a:pt x="1834" y="1785"/>
                  </a:cubicBezTo>
                  <a:cubicBezTo>
                    <a:pt x="1830" y="1791"/>
                    <a:pt x="1820" y="1803"/>
                    <a:pt x="1804" y="1822"/>
                  </a:cubicBezTo>
                  <a:cubicBezTo>
                    <a:pt x="1774" y="1858"/>
                    <a:pt x="1774" y="1858"/>
                    <a:pt x="1774" y="1858"/>
                  </a:cubicBezTo>
                  <a:cubicBezTo>
                    <a:pt x="1761" y="1874"/>
                    <a:pt x="1761" y="1874"/>
                    <a:pt x="1761" y="1874"/>
                  </a:cubicBezTo>
                  <a:cubicBezTo>
                    <a:pt x="1757" y="1877"/>
                    <a:pt x="1755" y="1879"/>
                    <a:pt x="1753" y="1879"/>
                  </a:cubicBezTo>
                  <a:cubicBezTo>
                    <a:pt x="1750" y="1879"/>
                    <a:pt x="1745" y="1875"/>
                    <a:pt x="1739" y="1866"/>
                  </a:cubicBezTo>
                  <a:cubicBezTo>
                    <a:pt x="1718" y="1836"/>
                    <a:pt x="1718" y="1836"/>
                    <a:pt x="1718" y="1836"/>
                  </a:cubicBezTo>
                  <a:cubicBezTo>
                    <a:pt x="1698" y="1808"/>
                    <a:pt x="1698" y="1808"/>
                    <a:pt x="1698" y="1808"/>
                  </a:cubicBezTo>
                  <a:cubicBezTo>
                    <a:pt x="1684" y="1787"/>
                    <a:pt x="1677" y="1771"/>
                    <a:pt x="1676" y="1760"/>
                  </a:cubicBezTo>
                  <a:cubicBezTo>
                    <a:pt x="1676" y="1755"/>
                    <a:pt x="1678" y="1750"/>
                    <a:pt x="1683" y="1746"/>
                  </a:cubicBezTo>
                  <a:cubicBezTo>
                    <a:pt x="1687" y="1742"/>
                    <a:pt x="1693" y="1739"/>
                    <a:pt x="1700" y="1738"/>
                  </a:cubicBezTo>
                  <a:cubicBezTo>
                    <a:pt x="1707" y="1738"/>
                    <a:pt x="1710" y="1734"/>
                    <a:pt x="1710" y="1729"/>
                  </a:cubicBezTo>
                  <a:cubicBezTo>
                    <a:pt x="1710" y="1724"/>
                    <a:pt x="1707" y="1721"/>
                    <a:pt x="1701" y="1721"/>
                  </a:cubicBezTo>
                  <a:cubicBezTo>
                    <a:pt x="1697" y="1721"/>
                    <a:pt x="1691" y="1722"/>
                    <a:pt x="1683" y="1723"/>
                  </a:cubicBezTo>
                  <a:cubicBezTo>
                    <a:pt x="1656" y="1726"/>
                    <a:pt x="1656" y="1726"/>
                    <a:pt x="1656" y="1726"/>
                  </a:cubicBezTo>
                  <a:cubicBezTo>
                    <a:pt x="1645" y="1727"/>
                    <a:pt x="1632" y="1727"/>
                    <a:pt x="1618" y="1727"/>
                  </a:cubicBezTo>
                  <a:cubicBezTo>
                    <a:pt x="1602" y="1727"/>
                    <a:pt x="1579" y="1726"/>
                    <a:pt x="1547" y="1724"/>
                  </a:cubicBezTo>
                  <a:cubicBezTo>
                    <a:pt x="1540" y="1723"/>
                    <a:pt x="1534" y="1723"/>
                    <a:pt x="1531" y="1723"/>
                  </a:cubicBezTo>
                  <a:cubicBezTo>
                    <a:pt x="1525" y="1723"/>
                    <a:pt x="1521" y="1726"/>
                    <a:pt x="1521" y="1731"/>
                  </a:cubicBezTo>
                  <a:cubicBezTo>
                    <a:pt x="1521" y="1737"/>
                    <a:pt x="1525" y="1740"/>
                    <a:pt x="1533" y="1741"/>
                  </a:cubicBezTo>
                  <a:cubicBezTo>
                    <a:pt x="1551" y="1745"/>
                    <a:pt x="1566" y="1752"/>
                    <a:pt x="1577" y="1763"/>
                  </a:cubicBezTo>
                  <a:cubicBezTo>
                    <a:pt x="1588" y="1774"/>
                    <a:pt x="1612" y="1805"/>
                    <a:pt x="1648" y="1856"/>
                  </a:cubicBezTo>
                  <a:cubicBezTo>
                    <a:pt x="1661" y="1874"/>
                    <a:pt x="1672" y="1889"/>
                    <a:pt x="1682" y="1901"/>
                  </a:cubicBezTo>
                  <a:cubicBezTo>
                    <a:pt x="1696" y="1920"/>
                    <a:pt x="1704" y="1932"/>
                    <a:pt x="1704" y="1936"/>
                  </a:cubicBezTo>
                  <a:cubicBezTo>
                    <a:pt x="1704" y="1940"/>
                    <a:pt x="1696" y="1950"/>
                    <a:pt x="1682" y="1965"/>
                  </a:cubicBezTo>
                  <a:cubicBezTo>
                    <a:pt x="1672" y="1975"/>
                    <a:pt x="1657" y="1994"/>
                    <a:pt x="1634" y="2021"/>
                  </a:cubicBezTo>
                  <a:cubicBezTo>
                    <a:pt x="1609" y="2052"/>
                    <a:pt x="1588" y="2073"/>
                    <a:pt x="1573" y="2086"/>
                  </a:cubicBezTo>
                  <a:cubicBezTo>
                    <a:pt x="1558" y="2098"/>
                    <a:pt x="1543" y="2106"/>
                    <a:pt x="1528" y="2109"/>
                  </a:cubicBezTo>
                  <a:cubicBezTo>
                    <a:pt x="1523" y="2110"/>
                    <a:pt x="1520" y="2113"/>
                    <a:pt x="1521" y="2117"/>
                  </a:cubicBezTo>
                  <a:cubicBezTo>
                    <a:pt x="1521" y="2119"/>
                    <a:pt x="1522" y="2121"/>
                    <a:pt x="1523" y="2122"/>
                  </a:cubicBezTo>
                  <a:cubicBezTo>
                    <a:pt x="1531" y="2123"/>
                    <a:pt x="1531" y="2123"/>
                    <a:pt x="1531" y="2123"/>
                  </a:cubicBezTo>
                  <a:cubicBezTo>
                    <a:pt x="1544" y="2123"/>
                    <a:pt x="1544" y="2123"/>
                    <a:pt x="1544" y="2123"/>
                  </a:cubicBezTo>
                  <a:cubicBezTo>
                    <a:pt x="1570" y="2122"/>
                    <a:pt x="1570" y="2122"/>
                    <a:pt x="1570" y="2122"/>
                  </a:cubicBezTo>
                  <a:cubicBezTo>
                    <a:pt x="1581" y="2121"/>
                    <a:pt x="1590" y="2121"/>
                    <a:pt x="1597" y="2121"/>
                  </a:cubicBezTo>
                  <a:cubicBezTo>
                    <a:pt x="1621" y="2121"/>
                    <a:pt x="1644" y="2122"/>
                    <a:pt x="1668" y="2124"/>
                  </a:cubicBezTo>
                  <a:cubicBezTo>
                    <a:pt x="1673" y="2125"/>
                    <a:pt x="1677" y="2125"/>
                    <a:pt x="1679" y="2125"/>
                  </a:cubicBezTo>
                  <a:cubicBezTo>
                    <a:pt x="1683" y="2125"/>
                    <a:pt x="1685" y="2123"/>
                    <a:pt x="1685" y="2118"/>
                  </a:cubicBezTo>
                  <a:cubicBezTo>
                    <a:pt x="1685" y="2113"/>
                    <a:pt x="1682" y="2110"/>
                    <a:pt x="1675" y="2110"/>
                  </a:cubicBezTo>
                  <a:cubicBezTo>
                    <a:pt x="1645" y="2107"/>
                    <a:pt x="1630" y="2098"/>
                    <a:pt x="1630" y="2082"/>
                  </a:cubicBezTo>
                  <a:cubicBezTo>
                    <a:pt x="1630" y="2068"/>
                    <a:pt x="1652" y="2035"/>
                    <a:pt x="1696" y="1985"/>
                  </a:cubicBezTo>
                  <a:cubicBezTo>
                    <a:pt x="1703" y="1977"/>
                    <a:pt x="1709" y="1970"/>
                    <a:pt x="1714" y="1964"/>
                  </a:cubicBezTo>
                  <a:cubicBezTo>
                    <a:pt x="1718" y="1961"/>
                    <a:pt x="1720" y="1959"/>
                    <a:pt x="1721" y="1959"/>
                  </a:cubicBezTo>
                  <a:cubicBezTo>
                    <a:pt x="1723" y="1959"/>
                    <a:pt x="1725" y="1961"/>
                    <a:pt x="1727" y="1964"/>
                  </a:cubicBezTo>
                  <a:cubicBezTo>
                    <a:pt x="1742" y="1983"/>
                    <a:pt x="1742" y="1983"/>
                    <a:pt x="1742" y="1983"/>
                  </a:cubicBezTo>
                  <a:cubicBezTo>
                    <a:pt x="1767" y="2015"/>
                    <a:pt x="1784" y="2039"/>
                    <a:pt x="1793" y="2054"/>
                  </a:cubicBezTo>
                  <a:cubicBezTo>
                    <a:pt x="1803" y="2069"/>
                    <a:pt x="1808" y="2079"/>
                    <a:pt x="1808" y="2086"/>
                  </a:cubicBezTo>
                  <a:cubicBezTo>
                    <a:pt x="1808" y="2100"/>
                    <a:pt x="1800" y="2107"/>
                    <a:pt x="1784" y="2108"/>
                  </a:cubicBezTo>
                  <a:cubicBezTo>
                    <a:pt x="1777" y="2109"/>
                    <a:pt x="1773" y="2112"/>
                    <a:pt x="1773" y="2117"/>
                  </a:cubicBezTo>
                  <a:cubicBezTo>
                    <a:pt x="1773" y="2122"/>
                    <a:pt x="1777" y="2125"/>
                    <a:pt x="1783" y="2125"/>
                  </a:cubicBezTo>
                  <a:cubicBezTo>
                    <a:pt x="1788" y="2125"/>
                    <a:pt x="1796" y="2124"/>
                    <a:pt x="1807" y="2124"/>
                  </a:cubicBezTo>
                  <a:cubicBezTo>
                    <a:pt x="1839" y="2122"/>
                    <a:pt x="1839" y="2122"/>
                    <a:pt x="1839" y="2122"/>
                  </a:cubicBezTo>
                  <a:cubicBezTo>
                    <a:pt x="1847" y="2121"/>
                    <a:pt x="1856" y="2121"/>
                    <a:pt x="1864" y="2121"/>
                  </a:cubicBezTo>
                  <a:cubicBezTo>
                    <a:pt x="1877" y="2121"/>
                    <a:pt x="1893" y="2121"/>
                    <a:pt x="1910" y="2123"/>
                  </a:cubicBezTo>
                  <a:cubicBezTo>
                    <a:pt x="1947" y="2126"/>
                    <a:pt x="1947" y="2126"/>
                    <a:pt x="1947" y="2126"/>
                  </a:cubicBezTo>
                  <a:cubicBezTo>
                    <a:pt x="1953" y="2126"/>
                    <a:pt x="1957" y="2126"/>
                    <a:pt x="1960" y="2126"/>
                  </a:cubicBezTo>
                  <a:cubicBezTo>
                    <a:pt x="1967" y="2126"/>
                    <a:pt x="1970" y="2124"/>
                    <a:pt x="1970" y="2118"/>
                  </a:cubicBezTo>
                  <a:cubicBezTo>
                    <a:pt x="1970" y="2112"/>
                    <a:pt x="1967" y="2109"/>
                    <a:pt x="1960" y="2109"/>
                  </a:cubicBezTo>
                  <a:cubicBezTo>
                    <a:pt x="1939" y="2107"/>
                    <a:pt x="1921" y="2099"/>
                    <a:pt x="1907" y="2085"/>
                  </a:cubicBezTo>
                  <a:cubicBezTo>
                    <a:pt x="1884" y="2063"/>
                    <a:pt x="1857" y="2029"/>
                    <a:pt x="1825" y="1983"/>
                  </a:cubicBezTo>
                  <a:cubicBezTo>
                    <a:pt x="1805" y="1954"/>
                    <a:pt x="1792" y="1936"/>
                    <a:pt x="1787" y="1930"/>
                  </a:cubicBezTo>
                  <a:cubicBezTo>
                    <a:pt x="1776" y="1915"/>
                    <a:pt x="1770" y="1906"/>
                    <a:pt x="1770" y="1903"/>
                  </a:cubicBezTo>
                  <a:cubicBezTo>
                    <a:pt x="1770" y="1899"/>
                    <a:pt x="1774" y="1893"/>
                    <a:pt x="1783" y="1884"/>
                  </a:cubicBezTo>
                  <a:cubicBezTo>
                    <a:pt x="1785" y="1881"/>
                    <a:pt x="1798" y="1866"/>
                    <a:pt x="1821" y="1838"/>
                  </a:cubicBezTo>
                  <a:cubicBezTo>
                    <a:pt x="1853" y="1801"/>
                    <a:pt x="1881" y="1772"/>
                    <a:pt x="1906" y="1753"/>
                  </a:cubicBezTo>
                  <a:cubicBezTo>
                    <a:pt x="1914" y="1746"/>
                    <a:pt x="1927" y="1741"/>
                    <a:pt x="1944" y="1738"/>
                  </a:cubicBezTo>
                  <a:cubicBezTo>
                    <a:pt x="1951" y="1737"/>
                    <a:pt x="1954" y="1734"/>
                    <a:pt x="1954" y="1729"/>
                  </a:cubicBezTo>
                  <a:cubicBezTo>
                    <a:pt x="1954" y="1724"/>
                    <a:pt x="1951" y="1721"/>
                    <a:pt x="1946" y="1721"/>
                  </a:cubicBezTo>
                  <a:cubicBezTo>
                    <a:pt x="1941" y="1721"/>
                    <a:pt x="1935" y="1722"/>
                    <a:pt x="1928" y="1722"/>
                  </a:cubicBezTo>
                  <a:cubicBezTo>
                    <a:pt x="1892" y="1725"/>
                    <a:pt x="1892" y="1725"/>
                    <a:pt x="1892" y="1725"/>
                  </a:cubicBezTo>
                  <a:cubicBezTo>
                    <a:pt x="1883" y="1726"/>
                    <a:pt x="1874" y="1726"/>
                    <a:pt x="1865" y="1726"/>
                  </a:cubicBezTo>
                  <a:cubicBezTo>
                    <a:pt x="1849" y="1726"/>
                    <a:pt x="1832" y="1725"/>
                    <a:pt x="1814" y="1724"/>
                  </a:cubicBezTo>
                  <a:cubicBezTo>
                    <a:pt x="1809" y="1723"/>
                    <a:pt x="1806" y="1723"/>
                    <a:pt x="1803" y="1723"/>
                  </a:cubicBezTo>
                  <a:cubicBezTo>
                    <a:pt x="1797" y="1723"/>
                    <a:pt x="1794" y="1726"/>
                    <a:pt x="1793" y="1731"/>
                  </a:cubicBezTo>
                  <a:cubicBezTo>
                    <a:pt x="1793" y="1731"/>
                    <a:pt x="1793" y="1731"/>
                    <a:pt x="1793" y="1731"/>
                  </a:cubicBezTo>
                  <a:close/>
                  <a:moveTo>
                    <a:pt x="2158" y="1765"/>
                  </a:moveTo>
                  <a:cubicBezTo>
                    <a:pt x="2158" y="1750"/>
                    <a:pt x="2165" y="1742"/>
                    <a:pt x="2179" y="1739"/>
                  </a:cubicBezTo>
                  <a:cubicBezTo>
                    <a:pt x="2188" y="1738"/>
                    <a:pt x="2192" y="1735"/>
                    <a:pt x="2192" y="1730"/>
                  </a:cubicBezTo>
                  <a:cubicBezTo>
                    <a:pt x="2192" y="1725"/>
                    <a:pt x="2189" y="1722"/>
                    <a:pt x="2184" y="1722"/>
                  </a:cubicBezTo>
                  <a:cubicBezTo>
                    <a:pt x="2180" y="1722"/>
                    <a:pt x="2171" y="1723"/>
                    <a:pt x="2158" y="1723"/>
                  </a:cubicBezTo>
                  <a:cubicBezTo>
                    <a:pt x="2128" y="1725"/>
                    <a:pt x="2128" y="1725"/>
                    <a:pt x="2128" y="1725"/>
                  </a:cubicBezTo>
                  <a:cubicBezTo>
                    <a:pt x="2079" y="1723"/>
                    <a:pt x="2079" y="1723"/>
                    <a:pt x="2079" y="1723"/>
                  </a:cubicBezTo>
                  <a:cubicBezTo>
                    <a:pt x="2066" y="1723"/>
                    <a:pt x="2054" y="1723"/>
                    <a:pt x="2044" y="1722"/>
                  </a:cubicBezTo>
                  <a:cubicBezTo>
                    <a:pt x="2040" y="1721"/>
                    <a:pt x="2037" y="1721"/>
                    <a:pt x="2035" y="1721"/>
                  </a:cubicBezTo>
                  <a:cubicBezTo>
                    <a:pt x="2030" y="1721"/>
                    <a:pt x="2027" y="1724"/>
                    <a:pt x="2027" y="1729"/>
                  </a:cubicBezTo>
                  <a:cubicBezTo>
                    <a:pt x="2027" y="1734"/>
                    <a:pt x="2031" y="1737"/>
                    <a:pt x="2039" y="1739"/>
                  </a:cubicBezTo>
                  <a:cubicBezTo>
                    <a:pt x="2052" y="1742"/>
                    <a:pt x="2063" y="1749"/>
                    <a:pt x="2071" y="1760"/>
                  </a:cubicBezTo>
                  <a:cubicBezTo>
                    <a:pt x="2079" y="1772"/>
                    <a:pt x="2090" y="1796"/>
                    <a:pt x="2103" y="1831"/>
                  </a:cubicBezTo>
                  <a:cubicBezTo>
                    <a:pt x="2114" y="1862"/>
                    <a:pt x="2128" y="1896"/>
                    <a:pt x="2145" y="1935"/>
                  </a:cubicBezTo>
                  <a:cubicBezTo>
                    <a:pt x="2214" y="2091"/>
                    <a:pt x="2214" y="2091"/>
                    <a:pt x="2214" y="2091"/>
                  </a:cubicBezTo>
                  <a:cubicBezTo>
                    <a:pt x="2222" y="2109"/>
                    <a:pt x="2222" y="2109"/>
                    <a:pt x="2222" y="2109"/>
                  </a:cubicBezTo>
                  <a:cubicBezTo>
                    <a:pt x="2228" y="2124"/>
                    <a:pt x="2228" y="2124"/>
                    <a:pt x="2228" y="2124"/>
                  </a:cubicBezTo>
                  <a:cubicBezTo>
                    <a:pt x="2231" y="2129"/>
                    <a:pt x="2234" y="2131"/>
                    <a:pt x="2237" y="2131"/>
                  </a:cubicBezTo>
                  <a:cubicBezTo>
                    <a:pt x="2243" y="2131"/>
                    <a:pt x="2247" y="2127"/>
                    <a:pt x="2251" y="2118"/>
                  </a:cubicBezTo>
                  <a:cubicBezTo>
                    <a:pt x="2252" y="2115"/>
                    <a:pt x="2258" y="2102"/>
                    <a:pt x="2269" y="2081"/>
                  </a:cubicBezTo>
                  <a:cubicBezTo>
                    <a:pt x="2270" y="2078"/>
                    <a:pt x="2279" y="2059"/>
                    <a:pt x="2295" y="2023"/>
                  </a:cubicBezTo>
                  <a:cubicBezTo>
                    <a:pt x="2345" y="1913"/>
                    <a:pt x="2345" y="1913"/>
                    <a:pt x="2345" y="1913"/>
                  </a:cubicBezTo>
                  <a:cubicBezTo>
                    <a:pt x="2388" y="1813"/>
                    <a:pt x="2388" y="1813"/>
                    <a:pt x="2388" y="1813"/>
                  </a:cubicBezTo>
                  <a:cubicBezTo>
                    <a:pt x="2402" y="1783"/>
                    <a:pt x="2412" y="1763"/>
                    <a:pt x="2419" y="1754"/>
                  </a:cubicBezTo>
                  <a:cubicBezTo>
                    <a:pt x="2426" y="1744"/>
                    <a:pt x="2435" y="1739"/>
                    <a:pt x="2446" y="1737"/>
                  </a:cubicBezTo>
                  <a:cubicBezTo>
                    <a:pt x="2452" y="1735"/>
                    <a:pt x="2455" y="1733"/>
                    <a:pt x="2455" y="1728"/>
                  </a:cubicBezTo>
                  <a:cubicBezTo>
                    <a:pt x="2455" y="1723"/>
                    <a:pt x="2453" y="1721"/>
                    <a:pt x="2450" y="1721"/>
                  </a:cubicBezTo>
                  <a:cubicBezTo>
                    <a:pt x="2447" y="1721"/>
                    <a:pt x="2443" y="1721"/>
                    <a:pt x="2438" y="1722"/>
                  </a:cubicBezTo>
                  <a:cubicBezTo>
                    <a:pt x="2425" y="1724"/>
                    <a:pt x="2410" y="1725"/>
                    <a:pt x="2392" y="1725"/>
                  </a:cubicBezTo>
                  <a:cubicBezTo>
                    <a:pt x="2387" y="1725"/>
                    <a:pt x="2377" y="1725"/>
                    <a:pt x="2363" y="1724"/>
                  </a:cubicBezTo>
                  <a:cubicBezTo>
                    <a:pt x="2332" y="1722"/>
                    <a:pt x="2332" y="1722"/>
                    <a:pt x="2332" y="1722"/>
                  </a:cubicBezTo>
                  <a:cubicBezTo>
                    <a:pt x="2324" y="1722"/>
                    <a:pt x="2319" y="1722"/>
                    <a:pt x="2316" y="1722"/>
                  </a:cubicBezTo>
                  <a:cubicBezTo>
                    <a:pt x="2311" y="1722"/>
                    <a:pt x="2309" y="1724"/>
                    <a:pt x="2309" y="1729"/>
                  </a:cubicBezTo>
                  <a:cubicBezTo>
                    <a:pt x="2309" y="1733"/>
                    <a:pt x="2312" y="1736"/>
                    <a:pt x="2319" y="1737"/>
                  </a:cubicBezTo>
                  <a:cubicBezTo>
                    <a:pt x="2335" y="1739"/>
                    <a:pt x="2347" y="1744"/>
                    <a:pt x="2355" y="1752"/>
                  </a:cubicBezTo>
                  <a:cubicBezTo>
                    <a:pt x="2364" y="1759"/>
                    <a:pt x="2368" y="1769"/>
                    <a:pt x="2368" y="1781"/>
                  </a:cubicBezTo>
                  <a:cubicBezTo>
                    <a:pt x="2368" y="1802"/>
                    <a:pt x="2357" y="1837"/>
                    <a:pt x="2336" y="1885"/>
                  </a:cubicBezTo>
                  <a:cubicBezTo>
                    <a:pt x="2270" y="2030"/>
                    <a:pt x="2270" y="2030"/>
                    <a:pt x="2270" y="2030"/>
                  </a:cubicBezTo>
                  <a:cubicBezTo>
                    <a:pt x="2267" y="2036"/>
                    <a:pt x="2265" y="2039"/>
                    <a:pt x="2263" y="2038"/>
                  </a:cubicBezTo>
                  <a:cubicBezTo>
                    <a:pt x="2260" y="2038"/>
                    <a:pt x="2258" y="2035"/>
                    <a:pt x="2255" y="2028"/>
                  </a:cubicBezTo>
                  <a:cubicBezTo>
                    <a:pt x="2190" y="1868"/>
                    <a:pt x="2190" y="1868"/>
                    <a:pt x="2190" y="1868"/>
                  </a:cubicBezTo>
                  <a:cubicBezTo>
                    <a:pt x="2168" y="1817"/>
                    <a:pt x="2158" y="1782"/>
                    <a:pt x="2158" y="1765"/>
                  </a:cubicBezTo>
                  <a:cubicBezTo>
                    <a:pt x="2158" y="1765"/>
                    <a:pt x="2158" y="1765"/>
                    <a:pt x="2158" y="1765"/>
                  </a:cubicBezTo>
                  <a:close/>
                  <a:moveTo>
                    <a:pt x="2655" y="1785"/>
                  </a:moveTo>
                  <a:cubicBezTo>
                    <a:pt x="2655" y="1768"/>
                    <a:pt x="2657" y="1757"/>
                    <a:pt x="2661" y="1751"/>
                  </a:cubicBezTo>
                  <a:cubicBezTo>
                    <a:pt x="2665" y="1746"/>
                    <a:pt x="2674" y="1742"/>
                    <a:pt x="2688" y="1740"/>
                  </a:cubicBezTo>
                  <a:cubicBezTo>
                    <a:pt x="2692" y="1739"/>
                    <a:pt x="2694" y="1738"/>
                    <a:pt x="2695" y="1737"/>
                  </a:cubicBezTo>
                  <a:cubicBezTo>
                    <a:pt x="2696" y="1736"/>
                    <a:pt x="2697" y="1734"/>
                    <a:pt x="2697" y="1730"/>
                  </a:cubicBezTo>
                  <a:cubicBezTo>
                    <a:pt x="2697" y="1725"/>
                    <a:pt x="2693" y="1723"/>
                    <a:pt x="2687" y="1723"/>
                  </a:cubicBezTo>
                  <a:cubicBezTo>
                    <a:pt x="2676" y="1723"/>
                    <a:pt x="2661" y="1724"/>
                    <a:pt x="2641" y="1725"/>
                  </a:cubicBezTo>
                  <a:cubicBezTo>
                    <a:pt x="2620" y="1727"/>
                    <a:pt x="2620" y="1727"/>
                    <a:pt x="2620" y="1727"/>
                  </a:cubicBezTo>
                  <a:cubicBezTo>
                    <a:pt x="2604" y="1728"/>
                    <a:pt x="2590" y="1729"/>
                    <a:pt x="2579" y="1729"/>
                  </a:cubicBezTo>
                  <a:cubicBezTo>
                    <a:pt x="2563" y="1729"/>
                    <a:pt x="2551" y="1728"/>
                    <a:pt x="2544" y="1726"/>
                  </a:cubicBezTo>
                  <a:cubicBezTo>
                    <a:pt x="2537" y="1725"/>
                    <a:pt x="2532" y="1724"/>
                    <a:pt x="2528" y="1724"/>
                  </a:cubicBezTo>
                  <a:cubicBezTo>
                    <a:pt x="2523" y="1724"/>
                    <a:pt x="2521" y="1727"/>
                    <a:pt x="2521" y="1732"/>
                  </a:cubicBezTo>
                  <a:cubicBezTo>
                    <a:pt x="2521" y="1736"/>
                    <a:pt x="2523" y="1738"/>
                    <a:pt x="2525" y="1740"/>
                  </a:cubicBezTo>
                  <a:cubicBezTo>
                    <a:pt x="2528" y="1741"/>
                    <a:pt x="2535" y="1743"/>
                    <a:pt x="2544" y="1744"/>
                  </a:cubicBezTo>
                  <a:cubicBezTo>
                    <a:pt x="2561" y="1747"/>
                    <a:pt x="2572" y="1752"/>
                    <a:pt x="2579" y="1759"/>
                  </a:cubicBezTo>
                  <a:cubicBezTo>
                    <a:pt x="2585" y="1767"/>
                    <a:pt x="2588" y="1780"/>
                    <a:pt x="2588" y="1797"/>
                  </a:cubicBezTo>
                  <a:cubicBezTo>
                    <a:pt x="2588" y="2029"/>
                    <a:pt x="2588" y="2029"/>
                    <a:pt x="2588" y="2029"/>
                  </a:cubicBezTo>
                  <a:cubicBezTo>
                    <a:pt x="2588" y="2055"/>
                    <a:pt x="2588" y="2055"/>
                    <a:pt x="2588" y="2055"/>
                  </a:cubicBezTo>
                  <a:cubicBezTo>
                    <a:pt x="2588" y="2072"/>
                    <a:pt x="2585" y="2084"/>
                    <a:pt x="2581" y="2092"/>
                  </a:cubicBezTo>
                  <a:cubicBezTo>
                    <a:pt x="2576" y="2099"/>
                    <a:pt x="2567" y="2105"/>
                    <a:pt x="2553" y="2110"/>
                  </a:cubicBezTo>
                  <a:cubicBezTo>
                    <a:pt x="2544" y="2117"/>
                    <a:pt x="2544" y="2117"/>
                    <a:pt x="2544" y="2117"/>
                  </a:cubicBezTo>
                  <a:cubicBezTo>
                    <a:pt x="2545" y="2119"/>
                    <a:pt x="2545" y="2119"/>
                    <a:pt x="2545" y="2119"/>
                  </a:cubicBezTo>
                  <a:cubicBezTo>
                    <a:pt x="2546" y="2123"/>
                    <a:pt x="2549" y="2125"/>
                    <a:pt x="2553" y="2125"/>
                  </a:cubicBezTo>
                  <a:cubicBezTo>
                    <a:pt x="2557" y="2125"/>
                    <a:pt x="2564" y="2125"/>
                    <a:pt x="2574" y="2123"/>
                  </a:cubicBezTo>
                  <a:cubicBezTo>
                    <a:pt x="2585" y="2121"/>
                    <a:pt x="2601" y="2120"/>
                    <a:pt x="2620" y="2120"/>
                  </a:cubicBezTo>
                  <a:cubicBezTo>
                    <a:pt x="2636" y="2120"/>
                    <a:pt x="2657" y="2121"/>
                    <a:pt x="2682" y="2124"/>
                  </a:cubicBezTo>
                  <a:cubicBezTo>
                    <a:pt x="2692" y="2125"/>
                    <a:pt x="2700" y="2125"/>
                    <a:pt x="2705" y="2125"/>
                  </a:cubicBezTo>
                  <a:cubicBezTo>
                    <a:pt x="2718" y="2125"/>
                    <a:pt x="2724" y="2123"/>
                    <a:pt x="2724" y="2117"/>
                  </a:cubicBezTo>
                  <a:cubicBezTo>
                    <a:pt x="2724" y="2111"/>
                    <a:pt x="2719" y="2108"/>
                    <a:pt x="2710" y="2108"/>
                  </a:cubicBezTo>
                  <a:cubicBezTo>
                    <a:pt x="2695" y="2108"/>
                    <a:pt x="2683" y="2104"/>
                    <a:pt x="2674" y="2096"/>
                  </a:cubicBezTo>
                  <a:cubicBezTo>
                    <a:pt x="2665" y="2088"/>
                    <a:pt x="2660" y="2077"/>
                    <a:pt x="2657" y="2062"/>
                  </a:cubicBezTo>
                  <a:cubicBezTo>
                    <a:pt x="2655" y="2033"/>
                    <a:pt x="2655" y="2033"/>
                    <a:pt x="2655" y="2033"/>
                  </a:cubicBezTo>
                  <a:cubicBezTo>
                    <a:pt x="2655" y="1785"/>
                    <a:pt x="2655" y="1785"/>
                    <a:pt x="2655" y="1785"/>
                  </a:cubicBezTo>
                  <a:close/>
                  <a:moveTo>
                    <a:pt x="2940" y="1779"/>
                  </a:moveTo>
                  <a:cubicBezTo>
                    <a:pt x="2940" y="1754"/>
                    <a:pt x="2950" y="1740"/>
                    <a:pt x="2969" y="1739"/>
                  </a:cubicBezTo>
                  <a:cubicBezTo>
                    <a:pt x="2978" y="1739"/>
                    <a:pt x="2982" y="1736"/>
                    <a:pt x="2982" y="1731"/>
                  </a:cubicBezTo>
                  <a:cubicBezTo>
                    <a:pt x="2982" y="1726"/>
                    <a:pt x="2976" y="1723"/>
                    <a:pt x="2964" y="1723"/>
                  </a:cubicBezTo>
                  <a:cubicBezTo>
                    <a:pt x="2949" y="1723"/>
                    <a:pt x="2933" y="1724"/>
                    <a:pt x="2918" y="1725"/>
                  </a:cubicBezTo>
                  <a:cubicBezTo>
                    <a:pt x="2898" y="1728"/>
                    <a:pt x="2883" y="1729"/>
                    <a:pt x="2873" y="1729"/>
                  </a:cubicBezTo>
                  <a:cubicBezTo>
                    <a:pt x="2867" y="1729"/>
                    <a:pt x="2859" y="1728"/>
                    <a:pt x="2847" y="1727"/>
                  </a:cubicBezTo>
                  <a:cubicBezTo>
                    <a:pt x="2834" y="1726"/>
                    <a:pt x="2834" y="1726"/>
                    <a:pt x="2834" y="1726"/>
                  </a:cubicBezTo>
                  <a:cubicBezTo>
                    <a:pt x="2829" y="1726"/>
                    <a:pt x="2826" y="1725"/>
                    <a:pt x="2823" y="1725"/>
                  </a:cubicBezTo>
                  <a:cubicBezTo>
                    <a:pt x="2819" y="1724"/>
                    <a:pt x="2816" y="1724"/>
                    <a:pt x="2814" y="1724"/>
                  </a:cubicBezTo>
                  <a:cubicBezTo>
                    <a:pt x="2809" y="1724"/>
                    <a:pt x="2806" y="1727"/>
                    <a:pt x="2806" y="1733"/>
                  </a:cubicBezTo>
                  <a:cubicBezTo>
                    <a:pt x="2806" y="1738"/>
                    <a:pt x="2809" y="1741"/>
                    <a:pt x="2817" y="1742"/>
                  </a:cubicBezTo>
                  <a:cubicBezTo>
                    <a:pt x="2834" y="1745"/>
                    <a:pt x="2834" y="1745"/>
                    <a:pt x="2834" y="1745"/>
                  </a:cubicBezTo>
                  <a:cubicBezTo>
                    <a:pt x="2860" y="1749"/>
                    <a:pt x="2873" y="1766"/>
                    <a:pt x="2873" y="1797"/>
                  </a:cubicBezTo>
                  <a:cubicBezTo>
                    <a:pt x="2873" y="2041"/>
                    <a:pt x="2873" y="2041"/>
                    <a:pt x="2873" y="2041"/>
                  </a:cubicBezTo>
                  <a:cubicBezTo>
                    <a:pt x="2873" y="2063"/>
                    <a:pt x="2871" y="2080"/>
                    <a:pt x="2866" y="2090"/>
                  </a:cubicBezTo>
                  <a:cubicBezTo>
                    <a:pt x="2861" y="2100"/>
                    <a:pt x="2852" y="2106"/>
                    <a:pt x="2840" y="2110"/>
                  </a:cubicBezTo>
                  <a:cubicBezTo>
                    <a:pt x="2835" y="2111"/>
                    <a:pt x="2832" y="2114"/>
                    <a:pt x="2832" y="2117"/>
                  </a:cubicBezTo>
                  <a:cubicBezTo>
                    <a:pt x="2832" y="2122"/>
                    <a:pt x="2835" y="2125"/>
                    <a:pt x="2841" y="2125"/>
                  </a:cubicBezTo>
                  <a:cubicBezTo>
                    <a:pt x="2844" y="2125"/>
                    <a:pt x="2849" y="2124"/>
                    <a:pt x="2857" y="2124"/>
                  </a:cubicBezTo>
                  <a:cubicBezTo>
                    <a:pt x="2883" y="2121"/>
                    <a:pt x="2907" y="2119"/>
                    <a:pt x="2930" y="2119"/>
                  </a:cubicBezTo>
                  <a:cubicBezTo>
                    <a:pt x="2943" y="2119"/>
                    <a:pt x="2956" y="2119"/>
                    <a:pt x="2966" y="2120"/>
                  </a:cubicBezTo>
                  <a:cubicBezTo>
                    <a:pt x="2998" y="2121"/>
                    <a:pt x="2998" y="2121"/>
                    <a:pt x="2998" y="2121"/>
                  </a:cubicBezTo>
                  <a:cubicBezTo>
                    <a:pt x="3018" y="2123"/>
                    <a:pt x="3029" y="2123"/>
                    <a:pt x="3033" y="2123"/>
                  </a:cubicBezTo>
                  <a:cubicBezTo>
                    <a:pt x="3046" y="2124"/>
                    <a:pt x="3056" y="2125"/>
                    <a:pt x="3061" y="2125"/>
                  </a:cubicBezTo>
                  <a:cubicBezTo>
                    <a:pt x="3085" y="2125"/>
                    <a:pt x="3105" y="2116"/>
                    <a:pt x="3119" y="2099"/>
                  </a:cubicBezTo>
                  <a:cubicBezTo>
                    <a:pt x="3135" y="2080"/>
                    <a:pt x="3143" y="2058"/>
                    <a:pt x="3143" y="2033"/>
                  </a:cubicBezTo>
                  <a:cubicBezTo>
                    <a:pt x="3143" y="2025"/>
                    <a:pt x="3141" y="2021"/>
                    <a:pt x="3138" y="2021"/>
                  </a:cubicBezTo>
                  <a:cubicBezTo>
                    <a:pt x="3135" y="2021"/>
                    <a:pt x="3130" y="2027"/>
                    <a:pt x="3122" y="2039"/>
                  </a:cubicBezTo>
                  <a:cubicBezTo>
                    <a:pt x="3094" y="2078"/>
                    <a:pt x="3047" y="2097"/>
                    <a:pt x="2982" y="2097"/>
                  </a:cubicBezTo>
                  <a:cubicBezTo>
                    <a:pt x="2967" y="2097"/>
                    <a:pt x="2958" y="2096"/>
                    <a:pt x="2953" y="2093"/>
                  </a:cubicBezTo>
                  <a:cubicBezTo>
                    <a:pt x="2944" y="2089"/>
                    <a:pt x="2940" y="2068"/>
                    <a:pt x="2940" y="2032"/>
                  </a:cubicBezTo>
                  <a:cubicBezTo>
                    <a:pt x="2940" y="1779"/>
                    <a:pt x="2940" y="1779"/>
                    <a:pt x="2940" y="1779"/>
                  </a:cubicBezTo>
                  <a:close/>
                  <a:moveTo>
                    <a:pt x="3341" y="1779"/>
                  </a:moveTo>
                  <a:cubicBezTo>
                    <a:pt x="3341" y="1754"/>
                    <a:pt x="3351" y="1740"/>
                    <a:pt x="3371" y="1739"/>
                  </a:cubicBezTo>
                  <a:cubicBezTo>
                    <a:pt x="3379" y="1739"/>
                    <a:pt x="3383" y="1736"/>
                    <a:pt x="3383" y="1731"/>
                  </a:cubicBezTo>
                  <a:cubicBezTo>
                    <a:pt x="3383" y="1726"/>
                    <a:pt x="3377" y="1723"/>
                    <a:pt x="3366" y="1723"/>
                  </a:cubicBezTo>
                  <a:cubicBezTo>
                    <a:pt x="3350" y="1723"/>
                    <a:pt x="3334" y="1724"/>
                    <a:pt x="3319" y="1725"/>
                  </a:cubicBezTo>
                  <a:cubicBezTo>
                    <a:pt x="3299" y="1728"/>
                    <a:pt x="3284" y="1729"/>
                    <a:pt x="3274" y="1729"/>
                  </a:cubicBezTo>
                  <a:cubicBezTo>
                    <a:pt x="3269" y="1729"/>
                    <a:pt x="3260" y="1728"/>
                    <a:pt x="3248" y="1727"/>
                  </a:cubicBezTo>
                  <a:cubicBezTo>
                    <a:pt x="3235" y="1726"/>
                    <a:pt x="3235" y="1726"/>
                    <a:pt x="3235" y="1726"/>
                  </a:cubicBezTo>
                  <a:cubicBezTo>
                    <a:pt x="3230" y="1726"/>
                    <a:pt x="3227" y="1725"/>
                    <a:pt x="3224" y="1725"/>
                  </a:cubicBezTo>
                  <a:cubicBezTo>
                    <a:pt x="3220" y="1724"/>
                    <a:pt x="3217" y="1724"/>
                    <a:pt x="3215" y="1724"/>
                  </a:cubicBezTo>
                  <a:cubicBezTo>
                    <a:pt x="3210" y="1724"/>
                    <a:pt x="3207" y="1727"/>
                    <a:pt x="3207" y="1733"/>
                  </a:cubicBezTo>
                  <a:cubicBezTo>
                    <a:pt x="3207" y="1738"/>
                    <a:pt x="3210" y="1741"/>
                    <a:pt x="3218" y="1742"/>
                  </a:cubicBezTo>
                  <a:cubicBezTo>
                    <a:pt x="3235" y="1745"/>
                    <a:pt x="3235" y="1745"/>
                    <a:pt x="3235" y="1745"/>
                  </a:cubicBezTo>
                  <a:cubicBezTo>
                    <a:pt x="3261" y="1749"/>
                    <a:pt x="3274" y="1766"/>
                    <a:pt x="3274" y="1797"/>
                  </a:cubicBezTo>
                  <a:cubicBezTo>
                    <a:pt x="3274" y="2041"/>
                    <a:pt x="3274" y="2041"/>
                    <a:pt x="3274" y="2041"/>
                  </a:cubicBezTo>
                  <a:cubicBezTo>
                    <a:pt x="3274" y="2063"/>
                    <a:pt x="3272" y="2080"/>
                    <a:pt x="3267" y="2090"/>
                  </a:cubicBezTo>
                  <a:cubicBezTo>
                    <a:pt x="3262" y="2100"/>
                    <a:pt x="3254" y="2106"/>
                    <a:pt x="3241" y="2110"/>
                  </a:cubicBezTo>
                  <a:cubicBezTo>
                    <a:pt x="3236" y="2111"/>
                    <a:pt x="3234" y="2114"/>
                    <a:pt x="3234" y="2117"/>
                  </a:cubicBezTo>
                  <a:cubicBezTo>
                    <a:pt x="3234" y="2122"/>
                    <a:pt x="3236" y="2125"/>
                    <a:pt x="3242" y="2125"/>
                  </a:cubicBezTo>
                  <a:cubicBezTo>
                    <a:pt x="3245" y="2125"/>
                    <a:pt x="3250" y="2124"/>
                    <a:pt x="3258" y="2124"/>
                  </a:cubicBezTo>
                  <a:cubicBezTo>
                    <a:pt x="3284" y="2121"/>
                    <a:pt x="3308" y="2119"/>
                    <a:pt x="3331" y="2119"/>
                  </a:cubicBezTo>
                  <a:cubicBezTo>
                    <a:pt x="3345" y="2119"/>
                    <a:pt x="3357" y="2119"/>
                    <a:pt x="3367" y="2120"/>
                  </a:cubicBezTo>
                  <a:cubicBezTo>
                    <a:pt x="3399" y="2121"/>
                    <a:pt x="3399" y="2121"/>
                    <a:pt x="3399" y="2121"/>
                  </a:cubicBezTo>
                  <a:cubicBezTo>
                    <a:pt x="3419" y="2123"/>
                    <a:pt x="3431" y="2123"/>
                    <a:pt x="3434" y="2123"/>
                  </a:cubicBezTo>
                  <a:cubicBezTo>
                    <a:pt x="3448" y="2124"/>
                    <a:pt x="3457" y="2125"/>
                    <a:pt x="3462" y="2125"/>
                  </a:cubicBezTo>
                  <a:cubicBezTo>
                    <a:pt x="3486" y="2125"/>
                    <a:pt x="3506" y="2116"/>
                    <a:pt x="3520" y="2099"/>
                  </a:cubicBezTo>
                  <a:cubicBezTo>
                    <a:pt x="3536" y="2080"/>
                    <a:pt x="3544" y="2058"/>
                    <a:pt x="3544" y="2033"/>
                  </a:cubicBezTo>
                  <a:cubicBezTo>
                    <a:pt x="3544" y="2025"/>
                    <a:pt x="3542" y="2021"/>
                    <a:pt x="3539" y="2021"/>
                  </a:cubicBezTo>
                  <a:cubicBezTo>
                    <a:pt x="3537" y="2021"/>
                    <a:pt x="3531" y="2027"/>
                    <a:pt x="3523" y="2039"/>
                  </a:cubicBezTo>
                  <a:cubicBezTo>
                    <a:pt x="3495" y="2078"/>
                    <a:pt x="3449" y="2097"/>
                    <a:pt x="3383" y="2097"/>
                  </a:cubicBezTo>
                  <a:cubicBezTo>
                    <a:pt x="3369" y="2097"/>
                    <a:pt x="3359" y="2096"/>
                    <a:pt x="3354" y="2093"/>
                  </a:cubicBezTo>
                  <a:cubicBezTo>
                    <a:pt x="3345" y="2089"/>
                    <a:pt x="3341" y="2068"/>
                    <a:pt x="3341" y="2032"/>
                  </a:cubicBezTo>
                  <a:cubicBezTo>
                    <a:pt x="3341" y="1779"/>
                    <a:pt x="3341" y="1779"/>
                    <a:pt x="3341" y="1779"/>
                  </a:cubicBezTo>
                  <a:close/>
                  <a:moveTo>
                    <a:pt x="3742" y="1780"/>
                  </a:moveTo>
                  <a:cubicBezTo>
                    <a:pt x="3742" y="1763"/>
                    <a:pt x="3747" y="1753"/>
                    <a:pt x="3757" y="1750"/>
                  </a:cubicBezTo>
                  <a:cubicBezTo>
                    <a:pt x="3777" y="1748"/>
                    <a:pt x="3777" y="1748"/>
                    <a:pt x="3777" y="1748"/>
                  </a:cubicBezTo>
                  <a:cubicBezTo>
                    <a:pt x="3813" y="1748"/>
                    <a:pt x="3813" y="1748"/>
                    <a:pt x="3813" y="1748"/>
                  </a:cubicBezTo>
                  <a:cubicBezTo>
                    <a:pt x="3844" y="1748"/>
                    <a:pt x="3867" y="1752"/>
                    <a:pt x="3881" y="1761"/>
                  </a:cubicBezTo>
                  <a:cubicBezTo>
                    <a:pt x="3895" y="1770"/>
                    <a:pt x="3902" y="1784"/>
                    <a:pt x="3902" y="1803"/>
                  </a:cubicBezTo>
                  <a:cubicBezTo>
                    <a:pt x="3902" y="1812"/>
                    <a:pt x="3904" y="1816"/>
                    <a:pt x="3908" y="1816"/>
                  </a:cubicBezTo>
                  <a:cubicBezTo>
                    <a:pt x="3915" y="1815"/>
                    <a:pt x="3919" y="1808"/>
                    <a:pt x="3919" y="1793"/>
                  </a:cubicBezTo>
                  <a:cubicBezTo>
                    <a:pt x="3919" y="1786"/>
                    <a:pt x="3918" y="1774"/>
                    <a:pt x="3917" y="1757"/>
                  </a:cubicBezTo>
                  <a:cubicBezTo>
                    <a:pt x="3915" y="1745"/>
                    <a:pt x="3915" y="1737"/>
                    <a:pt x="3915" y="1733"/>
                  </a:cubicBezTo>
                  <a:cubicBezTo>
                    <a:pt x="3915" y="1726"/>
                    <a:pt x="3912" y="1723"/>
                    <a:pt x="3906" y="1723"/>
                  </a:cubicBezTo>
                  <a:cubicBezTo>
                    <a:pt x="3905" y="1723"/>
                    <a:pt x="3904" y="1723"/>
                    <a:pt x="3902" y="1723"/>
                  </a:cubicBezTo>
                  <a:cubicBezTo>
                    <a:pt x="3888" y="1725"/>
                    <a:pt x="3848" y="1726"/>
                    <a:pt x="3785" y="1726"/>
                  </a:cubicBezTo>
                  <a:cubicBezTo>
                    <a:pt x="3674" y="1725"/>
                    <a:pt x="3674" y="1725"/>
                    <a:pt x="3674" y="1725"/>
                  </a:cubicBezTo>
                  <a:cubicBezTo>
                    <a:pt x="3645" y="1724"/>
                    <a:pt x="3645" y="1724"/>
                    <a:pt x="3645" y="1724"/>
                  </a:cubicBezTo>
                  <a:cubicBezTo>
                    <a:pt x="3639" y="1724"/>
                    <a:pt x="3634" y="1724"/>
                    <a:pt x="3631" y="1723"/>
                  </a:cubicBezTo>
                  <a:cubicBezTo>
                    <a:pt x="3626" y="1723"/>
                    <a:pt x="3623" y="1723"/>
                    <a:pt x="3622" y="1723"/>
                  </a:cubicBezTo>
                  <a:cubicBezTo>
                    <a:pt x="3615" y="1723"/>
                    <a:pt x="3612" y="1725"/>
                    <a:pt x="3612" y="1730"/>
                  </a:cubicBezTo>
                  <a:cubicBezTo>
                    <a:pt x="3612" y="1735"/>
                    <a:pt x="3615" y="1738"/>
                    <a:pt x="3620" y="1738"/>
                  </a:cubicBezTo>
                  <a:cubicBezTo>
                    <a:pt x="3642" y="1741"/>
                    <a:pt x="3657" y="1747"/>
                    <a:pt x="3664" y="1755"/>
                  </a:cubicBezTo>
                  <a:cubicBezTo>
                    <a:pt x="3671" y="1762"/>
                    <a:pt x="3675" y="1777"/>
                    <a:pt x="3675" y="1799"/>
                  </a:cubicBezTo>
                  <a:cubicBezTo>
                    <a:pt x="3675" y="2030"/>
                    <a:pt x="3675" y="2030"/>
                    <a:pt x="3675" y="2030"/>
                  </a:cubicBezTo>
                  <a:cubicBezTo>
                    <a:pt x="3675" y="2047"/>
                    <a:pt x="3674" y="2061"/>
                    <a:pt x="3672" y="2072"/>
                  </a:cubicBezTo>
                  <a:cubicBezTo>
                    <a:pt x="3669" y="2084"/>
                    <a:pt x="3666" y="2092"/>
                    <a:pt x="3662" y="2097"/>
                  </a:cubicBezTo>
                  <a:cubicBezTo>
                    <a:pt x="3658" y="2102"/>
                    <a:pt x="3651" y="2106"/>
                    <a:pt x="3640" y="2111"/>
                  </a:cubicBezTo>
                  <a:cubicBezTo>
                    <a:pt x="3635" y="2112"/>
                    <a:pt x="3633" y="2115"/>
                    <a:pt x="3633" y="2119"/>
                  </a:cubicBezTo>
                  <a:cubicBezTo>
                    <a:pt x="3634" y="2123"/>
                    <a:pt x="3636" y="2125"/>
                    <a:pt x="3641" y="2125"/>
                  </a:cubicBezTo>
                  <a:cubicBezTo>
                    <a:pt x="3644" y="2125"/>
                    <a:pt x="3650" y="2125"/>
                    <a:pt x="3658" y="2124"/>
                  </a:cubicBezTo>
                  <a:cubicBezTo>
                    <a:pt x="3687" y="2123"/>
                    <a:pt x="3709" y="2122"/>
                    <a:pt x="3723" y="2122"/>
                  </a:cubicBezTo>
                  <a:cubicBezTo>
                    <a:pt x="3744" y="2122"/>
                    <a:pt x="3761" y="2122"/>
                    <a:pt x="3773" y="2123"/>
                  </a:cubicBezTo>
                  <a:cubicBezTo>
                    <a:pt x="3807" y="2127"/>
                    <a:pt x="3807" y="2127"/>
                    <a:pt x="3807" y="2127"/>
                  </a:cubicBezTo>
                  <a:cubicBezTo>
                    <a:pt x="3822" y="2128"/>
                    <a:pt x="3836" y="2129"/>
                    <a:pt x="3848" y="2129"/>
                  </a:cubicBezTo>
                  <a:cubicBezTo>
                    <a:pt x="3870" y="2129"/>
                    <a:pt x="3887" y="2126"/>
                    <a:pt x="3899" y="2119"/>
                  </a:cubicBezTo>
                  <a:cubicBezTo>
                    <a:pt x="3912" y="2113"/>
                    <a:pt x="3923" y="2102"/>
                    <a:pt x="3931" y="2087"/>
                  </a:cubicBezTo>
                  <a:cubicBezTo>
                    <a:pt x="3942" y="2069"/>
                    <a:pt x="3947" y="2050"/>
                    <a:pt x="3947" y="2031"/>
                  </a:cubicBezTo>
                  <a:cubicBezTo>
                    <a:pt x="3947" y="2029"/>
                    <a:pt x="3946" y="2026"/>
                    <a:pt x="3944" y="2025"/>
                  </a:cubicBezTo>
                  <a:cubicBezTo>
                    <a:pt x="3943" y="2023"/>
                    <a:pt x="3941" y="2022"/>
                    <a:pt x="3939" y="2023"/>
                  </a:cubicBezTo>
                  <a:cubicBezTo>
                    <a:pt x="3938" y="2023"/>
                    <a:pt x="3937" y="2024"/>
                    <a:pt x="3936" y="2027"/>
                  </a:cubicBezTo>
                  <a:cubicBezTo>
                    <a:pt x="3911" y="2075"/>
                    <a:pt x="3860" y="2099"/>
                    <a:pt x="3781" y="2099"/>
                  </a:cubicBezTo>
                  <a:cubicBezTo>
                    <a:pt x="3771" y="2099"/>
                    <a:pt x="3764" y="2097"/>
                    <a:pt x="3760" y="2094"/>
                  </a:cubicBezTo>
                  <a:cubicBezTo>
                    <a:pt x="3756" y="2091"/>
                    <a:pt x="3752" y="2085"/>
                    <a:pt x="3748" y="2076"/>
                  </a:cubicBezTo>
                  <a:cubicBezTo>
                    <a:pt x="3744" y="2064"/>
                    <a:pt x="3742" y="2045"/>
                    <a:pt x="3742" y="2017"/>
                  </a:cubicBezTo>
                  <a:cubicBezTo>
                    <a:pt x="3742" y="1991"/>
                    <a:pt x="3742" y="1991"/>
                    <a:pt x="3742" y="1991"/>
                  </a:cubicBezTo>
                  <a:cubicBezTo>
                    <a:pt x="3742" y="1970"/>
                    <a:pt x="3743" y="1955"/>
                    <a:pt x="3744" y="1945"/>
                  </a:cubicBezTo>
                  <a:cubicBezTo>
                    <a:pt x="3745" y="1936"/>
                    <a:pt x="3747" y="1931"/>
                    <a:pt x="3751" y="1928"/>
                  </a:cubicBezTo>
                  <a:cubicBezTo>
                    <a:pt x="3754" y="1925"/>
                    <a:pt x="3760" y="1924"/>
                    <a:pt x="3770" y="1924"/>
                  </a:cubicBezTo>
                  <a:cubicBezTo>
                    <a:pt x="3789" y="1924"/>
                    <a:pt x="3789" y="1924"/>
                    <a:pt x="3789" y="1924"/>
                  </a:cubicBezTo>
                  <a:cubicBezTo>
                    <a:pt x="3809" y="1924"/>
                    <a:pt x="3823" y="1924"/>
                    <a:pt x="3830" y="1926"/>
                  </a:cubicBezTo>
                  <a:cubicBezTo>
                    <a:pt x="3838" y="1927"/>
                    <a:pt x="3844" y="1930"/>
                    <a:pt x="3849" y="1935"/>
                  </a:cubicBezTo>
                  <a:cubicBezTo>
                    <a:pt x="3858" y="1943"/>
                    <a:pt x="3864" y="1956"/>
                    <a:pt x="3866" y="1972"/>
                  </a:cubicBezTo>
                  <a:cubicBezTo>
                    <a:pt x="3868" y="1980"/>
                    <a:pt x="3871" y="1984"/>
                    <a:pt x="3875" y="1984"/>
                  </a:cubicBezTo>
                  <a:cubicBezTo>
                    <a:pt x="3878" y="1983"/>
                    <a:pt x="3879" y="1983"/>
                    <a:pt x="3880" y="1981"/>
                  </a:cubicBezTo>
                  <a:cubicBezTo>
                    <a:pt x="3881" y="1980"/>
                    <a:pt x="3881" y="1979"/>
                    <a:pt x="3881" y="1976"/>
                  </a:cubicBezTo>
                  <a:cubicBezTo>
                    <a:pt x="3881" y="1961"/>
                    <a:pt x="3881" y="1961"/>
                    <a:pt x="3881" y="1961"/>
                  </a:cubicBezTo>
                  <a:cubicBezTo>
                    <a:pt x="3881" y="1950"/>
                    <a:pt x="3880" y="1937"/>
                    <a:pt x="3879" y="1922"/>
                  </a:cubicBezTo>
                  <a:cubicBezTo>
                    <a:pt x="3877" y="1899"/>
                    <a:pt x="3876" y="1884"/>
                    <a:pt x="3876" y="1878"/>
                  </a:cubicBezTo>
                  <a:cubicBezTo>
                    <a:pt x="3876" y="1875"/>
                    <a:pt x="3877" y="1870"/>
                    <a:pt x="3877" y="1865"/>
                  </a:cubicBezTo>
                  <a:cubicBezTo>
                    <a:pt x="3878" y="1858"/>
                    <a:pt x="3878" y="1854"/>
                    <a:pt x="3878" y="1852"/>
                  </a:cubicBezTo>
                  <a:cubicBezTo>
                    <a:pt x="3878" y="1847"/>
                    <a:pt x="3876" y="1844"/>
                    <a:pt x="3871" y="1844"/>
                  </a:cubicBezTo>
                  <a:cubicBezTo>
                    <a:pt x="3867" y="1845"/>
                    <a:pt x="3864" y="1846"/>
                    <a:pt x="3863" y="1850"/>
                  </a:cubicBezTo>
                  <a:cubicBezTo>
                    <a:pt x="3856" y="1864"/>
                    <a:pt x="3856" y="1864"/>
                    <a:pt x="3856" y="1864"/>
                  </a:cubicBezTo>
                  <a:cubicBezTo>
                    <a:pt x="3845" y="1885"/>
                    <a:pt x="3831" y="1896"/>
                    <a:pt x="3811" y="1896"/>
                  </a:cubicBezTo>
                  <a:cubicBezTo>
                    <a:pt x="3787" y="1896"/>
                    <a:pt x="3787" y="1896"/>
                    <a:pt x="3787" y="1896"/>
                  </a:cubicBezTo>
                  <a:cubicBezTo>
                    <a:pt x="3774" y="1896"/>
                    <a:pt x="3774" y="1896"/>
                    <a:pt x="3774" y="1896"/>
                  </a:cubicBezTo>
                  <a:cubicBezTo>
                    <a:pt x="3765" y="1897"/>
                    <a:pt x="3765" y="1897"/>
                    <a:pt x="3765" y="1897"/>
                  </a:cubicBezTo>
                  <a:cubicBezTo>
                    <a:pt x="3755" y="1897"/>
                    <a:pt x="3749" y="1894"/>
                    <a:pt x="3746" y="1889"/>
                  </a:cubicBezTo>
                  <a:cubicBezTo>
                    <a:pt x="3743" y="1884"/>
                    <a:pt x="3742" y="1873"/>
                    <a:pt x="3742" y="1855"/>
                  </a:cubicBezTo>
                  <a:cubicBezTo>
                    <a:pt x="3742" y="1792"/>
                    <a:pt x="3742" y="1792"/>
                    <a:pt x="3742" y="1792"/>
                  </a:cubicBezTo>
                  <a:cubicBezTo>
                    <a:pt x="3742" y="1780"/>
                    <a:pt x="3742" y="1780"/>
                    <a:pt x="3742" y="178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99" name="Google Shape;1399;p142"/>
            <p:cNvSpPr/>
            <p:nvPr/>
          </p:nvSpPr>
          <p:spPr>
            <a:xfrm>
              <a:off x="-1" y="1294"/>
              <a:ext cx="1707" cy="1723"/>
            </a:xfrm>
            <a:custGeom>
              <a:avLst/>
              <a:gdLst/>
              <a:ahLst/>
              <a:cxnLst/>
              <a:rect l="l" t="t" r="r" b="b"/>
              <a:pathLst>
                <a:path w="2124" h="2124" extrusionOk="0">
                  <a:moveTo>
                    <a:pt x="0" y="0"/>
                  </a:moveTo>
                  <a:cubicBezTo>
                    <a:pt x="0" y="2124"/>
                    <a:pt x="0" y="2124"/>
                    <a:pt x="0" y="2124"/>
                  </a:cubicBezTo>
                  <a:cubicBezTo>
                    <a:pt x="2124" y="2124"/>
                    <a:pt x="2124" y="2124"/>
                    <a:pt x="2124" y="2124"/>
                  </a:cubicBezTo>
                  <a:cubicBezTo>
                    <a:pt x="2124" y="0"/>
                    <a:pt x="2124" y="0"/>
                    <a:pt x="2124" y="0"/>
                  </a:cubicBezTo>
                  <a:lnTo>
                    <a:pt x="0" y="0"/>
                  </a:lnTo>
                  <a:close/>
                  <a:moveTo>
                    <a:pt x="1856" y="804"/>
                  </a:moveTo>
                  <a:cubicBezTo>
                    <a:pt x="1657" y="804"/>
                    <a:pt x="1657" y="804"/>
                    <a:pt x="1657" y="804"/>
                  </a:cubicBezTo>
                  <a:cubicBezTo>
                    <a:pt x="1657" y="705"/>
                    <a:pt x="1560" y="625"/>
                    <a:pt x="1439" y="625"/>
                  </a:cubicBezTo>
                  <a:cubicBezTo>
                    <a:pt x="1351" y="625"/>
                    <a:pt x="1275" y="668"/>
                    <a:pt x="1241" y="729"/>
                  </a:cubicBezTo>
                  <a:cubicBezTo>
                    <a:pt x="1241" y="1399"/>
                    <a:pt x="1241" y="1399"/>
                    <a:pt x="1241" y="1399"/>
                  </a:cubicBezTo>
                  <a:cubicBezTo>
                    <a:pt x="1241" y="1541"/>
                    <a:pt x="1351" y="1657"/>
                    <a:pt x="1488" y="1657"/>
                  </a:cubicBezTo>
                  <a:cubicBezTo>
                    <a:pt x="1489" y="1657"/>
                    <a:pt x="1489" y="1657"/>
                    <a:pt x="1489" y="1657"/>
                  </a:cubicBezTo>
                  <a:cubicBezTo>
                    <a:pt x="1489" y="1856"/>
                    <a:pt x="1489" y="1856"/>
                    <a:pt x="1489" y="1856"/>
                  </a:cubicBezTo>
                  <a:cubicBezTo>
                    <a:pt x="635" y="1856"/>
                    <a:pt x="635" y="1856"/>
                    <a:pt x="635" y="1856"/>
                  </a:cubicBezTo>
                  <a:cubicBezTo>
                    <a:pt x="635" y="1657"/>
                    <a:pt x="635" y="1657"/>
                    <a:pt x="635" y="1657"/>
                  </a:cubicBezTo>
                  <a:cubicBezTo>
                    <a:pt x="636" y="1657"/>
                    <a:pt x="636" y="1657"/>
                    <a:pt x="636" y="1657"/>
                  </a:cubicBezTo>
                  <a:cubicBezTo>
                    <a:pt x="773" y="1657"/>
                    <a:pt x="883" y="1541"/>
                    <a:pt x="883" y="1399"/>
                  </a:cubicBezTo>
                  <a:cubicBezTo>
                    <a:pt x="883" y="729"/>
                    <a:pt x="883" y="729"/>
                    <a:pt x="883" y="729"/>
                  </a:cubicBezTo>
                  <a:cubicBezTo>
                    <a:pt x="849" y="668"/>
                    <a:pt x="773" y="625"/>
                    <a:pt x="685" y="625"/>
                  </a:cubicBezTo>
                  <a:cubicBezTo>
                    <a:pt x="564" y="625"/>
                    <a:pt x="467" y="705"/>
                    <a:pt x="467" y="804"/>
                  </a:cubicBezTo>
                  <a:cubicBezTo>
                    <a:pt x="268" y="804"/>
                    <a:pt x="268" y="804"/>
                    <a:pt x="268" y="804"/>
                  </a:cubicBezTo>
                  <a:cubicBezTo>
                    <a:pt x="268" y="268"/>
                    <a:pt x="268" y="268"/>
                    <a:pt x="268" y="268"/>
                  </a:cubicBezTo>
                  <a:cubicBezTo>
                    <a:pt x="1856" y="268"/>
                    <a:pt x="1856" y="268"/>
                    <a:pt x="1856" y="268"/>
                  </a:cubicBezTo>
                  <a:lnTo>
                    <a:pt x="1856" y="80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400" name="Google Shape;1400;p142"/>
          <p:cNvSpPr/>
          <p:nvPr/>
        </p:nvSpPr>
        <p:spPr>
          <a:xfrm>
            <a:off x="8279028" y="1419732"/>
            <a:ext cx="1245213"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58595B"/>
                </a:solidFill>
                <a:latin typeface="Arial"/>
                <a:ea typeface="Arial"/>
                <a:cs typeface="Arial"/>
                <a:sym typeface="Arial"/>
              </a:rPr>
              <a:t>Right Aligned</a:t>
            </a:r>
            <a:endParaRPr sz="1800">
              <a:solidFill>
                <a:schemeClr val="dk1"/>
              </a:solidFill>
              <a:latin typeface="Arial"/>
              <a:ea typeface="Arial"/>
              <a:cs typeface="Arial"/>
              <a:sym typeface="Arial"/>
            </a:endParaRPr>
          </a:p>
        </p:txBody>
      </p:sp>
      <p:grpSp>
        <p:nvGrpSpPr>
          <p:cNvPr id="1401" name="Google Shape;1401;p142"/>
          <p:cNvGrpSpPr/>
          <p:nvPr/>
        </p:nvGrpSpPr>
        <p:grpSpPr>
          <a:xfrm>
            <a:off x="8026851" y="2132622"/>
            <a:ext cx="1749565" cy="392513"/>
            <a:chOff x="0" y="1299"/>
            <a:chExt cx="7680" cy="1723"/>
          </a:xfrm>
        </p:grpSpPr>
        <p:sp>
          <p:nvSpPr>
            <p:cNvPr id="1402" name="Google Shape;1402;p142"/>
            <p:cNvSpPr/>
            <p:nvPr/>
          </p:nvSpPr>
          <p:spPr>
            <a:xfrm>
              <a:off x="6110" y="1391"/>
              <a:ext cx="1429" cy="1516"/>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03" name="Google Shape;1403;p142"/>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585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04" name="Google Shape;1404;p142"/>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405" name="Google Shape;1405;p142"/>
          <p:cNvGrpSpPr/>
          <p:nvPr/>
        </p:nvGrpSpPr>
        <p:grpSpPr>
          <a:xfrm>
            <a:off x="8026851" y="3556892"/>
            <a:ext cx="1749565" cy="392513"/>
            <a:chOff x="0" y="1299"/>
            <a:chExt cx="7680" cy="1723"/>
          </a:xfrm>
        </p:grpSpPr>
        <p:sp>
          <p:nvSpPr>
            <p:cNvPr id="1406" name="Google Shape;1406;p142"/>
            <p:cNvSpPr/>
            <p:nvPr/>
          </p:nvSpPr>
          <p:spPr>
            <a:xfrm>
              <a:off x="6110" y="1391"/>
              <a:ext cx="1429" cy="1516"/>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07" name="Google Shape;1407;p142"/>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08" name="Google Shape;1408;p142"/>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rgbClr val="FF82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409" name="Google Shape;1409;p142"/>
          <p:cNvGrpSpPr/>
          <p:nvPr/>
        </p:nvGrpSpPr>
        <p:grpSpPr>
          <a:xfrm>
            <a:off x="8026851" y="4952992"/>
            <a:ext cx="1749565" cy="392513"/>
            <a:chOff x="0" y="1299"/>
            <a:chExt cx="7680" cy="1723"/>
          </a:xfrm>
        </p:grpSpPr>
        <p:sp>
          <p:nvSpPr>
            <p:cNvPr id="1410" name="Google Shape;1410;p142"/>
            <p:cNvSpPr/>
            <p:nvPr/>
          </p:nvSpPr>
          <p:spPr>
            <a:xfrm>
              <a:off x="0" y="1302"/>
              <a:ext cx="5707" cy="1720"/>
            </a:xfrm>
            <a:custGeom>
              <a:avLst/>
              <a:gdLst/>
              <a:ahLst/>
              <a:cxnLst/>
              <a:rect l="l" t="t" r="r" b="b"/>
              <a:pathLst>
                <a:path w="12347" h="3689" extrusionOk="0">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11" name="Google Shape;1411;p142"/>
            <p:cNvSpPr/>
            <p:nvPr/>
          </p:nvSpPr>
          <p:spPr>
            <a:xfrm>
              <a:off x="5979" y="1299"/>
              <a:ext cx="1701" cy="1714"/>
            </a:xfrm>
            <a:custGeom>
              <a:avLst/>
              <a:gdLst/>
              <a:ahLst/>
              <a:cxnLst/>
              <a:rect l="l" t="t" r="r" b="b"/>
              <a:pathLst>
                <a:path w="3678" h="3678" extrusionOk="0">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415"/>
        <p:cNvGrpSpPr/>
        <p:nvPr/>
      </p:nvGrpSpPr>
      <p:grpSpPr>
        <a:xfrm>
          <a:off x="0" y="0"/>
          <a:ext cx="0" cy="0"/>
          <a:chOff x="0" y="0"/>
          <a:chExt cx="0" cy="0"/>
        </a:xfrm>
      </p:grpSpPr>
      <p:cxnSp>
        <p:nvCxnSpPr>
          <p:cNvPr id="1416" name="Google Shape;1416;p143"/>
          <p:cNvCxnSpPr/>
          <p:nvPr/>
        </p:nvCxnSpPr>
        <p:spPr>
          <a:xfrm>
            <a:off x="457200" y="427929"/>
            <a:ext cx="11277600" cy="0"/>
          </a:xfrm>
          <a:prstGeom prst="straightConnector1">
            <a:avLst/>
          </a:prstGeom>
          <a:noFill/>
          <a:ln w="9525" cap="flat" cmpd="sng">
            <a:solidFill>
              <a:schemeClr val="accent1"/>
            </a:solidFill>
            <a:prstDash val="solid"/>
            <a:miter lim="800000"/>
            <a:headEnd type="none" w="sm" len="sm"/>
            <a:tailEnd type="none" w="sm" len="sm"/>
          </a:ln>
        </p:spPr>
      </p:cxnSp>
      <p:sp>
        <p:nvSpPr>
          <p:cNvPr id="1417" name="Google Shape;1417;p143"/>
          <p:cNvSpPr txBox="1"/>
          <p:nvPr/>
        </p:nvSpPr>
        <p:spPr>
          <a:xfrm>
            <a:off x="457199" y="208498"/>
            <a:ext cx="2124635" cy="21544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COLORS</a:t>
            </a:r>
            <a:endParaRPr/>
          </a:p>
        </p:txBody>
      </p:sp>
      <p:sp>
        <p:nvSpPr>
          <p:cNvPr id="1418" name="Google Shape;1418;p143"/>
          <p:cNvSpPr/>
          <p:nvPr/>
        </p:nvSpPr>
        <p:spPr>
          <a:xfrm>
            <a:off x="1769616" y="1031212"/>
            <a:ext cx="1010228" cy="1010228"/>
          </a:xfrm>
          <a:prstGeom prst="ellipse">
            <a:avLst/>
          </a:prstGeom>
          <a:solidFill>
            <a:schemeClr val="dk1"/>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900">
              <a:solidFill>
                <a:srgbClr val="F9FDFF"/>
              </a:solidFill>
              <a:latin typeface="Arial"/>
              <a:ea typeface="Arial"/>
              <a:cs typeface="Arial"/>
              <a:sym typeface="Arial"/>
            </a:endParaRPr>
          </a:p>
        </p:txBody>
      </p:sp>
      <p:sp>
        <p:nvSpPr>
          <p:cNvPr id="1419" name="Google Shape;1419;p143"/>
          <p:cNvSpPr/>
          <p:nvPr/>
        </p:nvSpPr>
        <p:spPr>
          <a:xfrm>
            <a:off x="457200" y="1037562"/>
            <a:ext cx="1010228" cy="1010228"/>
          </a:xfrm>
          <a:prstGeom prst="ellipse">
            <a:avLst/>
          </a:prstGeom>
          <a:solidFill>
            <a:schemeClr val="accent1"/>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900">
              <a:solidFill>
                <a:srgbClr val="F5C63A"/>
              </a:solidFill>
              <a:latin typeface="Arial"/>
              <a:ea typeface="Arial"/>
              <a:cs typeface="Arial"/>
              <a:sym typeface="Arial"/>
            </a:endParaRPr>
          </a:p>
        </p:txBody>
      </p:sp>
      <p:sp>
        <p:nvSpPr>
          <p:cNvPr id="1420" name="Google Shape;1420;p143"/>
          <p:cNvSpPr/>
          <p:nvPr/>
        </p:nvSpPr>
        <p:spPr>
          <a:xfrm>
            <a:off x="3075682" y="1031212"/>
            <a:ext cx="1010228" cy="1010228"/>
          </a:xfrm>
          <a:prstGeom prst="ellipse">
            <a:avLst/>
          </a:prstGeom>
          <a:solidFill>
            <a:schemeClr val="lt2"/>
          </a:solidFill>
          <a:ln w="9525" cap="flat" cmpd="sng">
            <a:solidFill>
              <a:schemeClr val="dk1"/>
            </a:solidFill>
            <a:prstDash val="solid"/>
            <a:miter lim="400000"/>
            <a:headEnd type="none" w="sm" len="sm"/>
            <a:tailEnd type="none" w="sm" len="sm"/>
          </a:ln>
        </p:spPr>
        <p:txBody>
          <a:bodyPr spcFirstLastPara="1" wrap="square" lIns="38100" tIns="38100" rIns="38100" bIns="38100" anchor="ctr" anchorCtr="0">
            <a:noAutofit/>
          </a:bodyPr>
          <a:lstStyle/>
          <a:p>
            <a:pPr marL="0" marR="0" lvl="0" indent="0" algn="ctr" rtl="0">
              <a:spcBef>
                <a:spcPts val="0"/>
              </a:spcBef>
              <a:spcAft>
                <a:spcPts val="0"/>
              </a:spcAft>
              <a:buNone/>
            </a:pPr>
            <a:endParaRPr sz="900">
              <a:solidFill>
                <a:srgbClr val="F7A226"/>
              </a:solidFill>
              <a:latin typeface="Arial"/>
              <a:ea typeface="Arial"/>
              <a:cs typeface="Arial"/>
              <a:sym typeface="Arial"/>
            </a:endParaRPr>
          </a:p>
        </p:txBody>
      </p:sp>
      <p:sp>
        <p:nvSpPr>
          <p:cNvPr id="1421" name="Google Shape;1421;p143"/>
          <p:cNvSpPr txBox="1"/>
          <p:nvPr/>
        </p:nvSpPr>
        <p:spPr>
          <a:xfrm>
            <a:off x="457200" y="2127557"/>
            <a:ext cx="1144544" cy="4154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000" b="1">
                <a:solidFill>
                  <a:schemeClr val="dk1"/>
                </a:solidFill>
                <a:latin typeface="Arial"/>
                <a:ea typeface="Arial"/>
                <a:cs typeface="Arial"/>
                <a:sym typeface="Arial"/>
              </a:rPr>
              <a:t>Tennessee Orange</a:t>
            </a:r>
            <a:endParaRPr/>
          </a:p>
          <a:p>
            <a:pPr marL="0" marR="0" lvl="0" indent="0" algn="l" rtl="0">
              <a:lnSpc>
                <a:spcPct val="90000"/>
              </a:lnSpc>
              <a:spcBef>
                <a:spcPts val="0"/>
              </a:spcBef>
              <a:spcAft>
                <a:spcPts val="0"/>
              </a:spcAft>
              <a:buNone/>
            </a:pPr>
            <a:r>
              <a:rPr lang="en-US" sz="1000">
                <a:solidFill>
                  <a:schemeClr val="dk1"/>
                </a:solidFill>
                <a:latin typeface="Arial"/>
                <a:ea typeface="Arial"/>
                <a:cs typeface="Arial"/>
                <a:sym typeface="Arial"/>
              </a:rPr>
              <a:t>Hex: FF8200</a:t>
            </a:r>
            <a:endParaRPr/>
          </a:p>
          <a:p>
            <a:pPr marL="0" marR="0" lvl="0" indent="0" algn="l" rtl="0">
              <a:lnSpc>
                <a:spcPct val="90000"/>
              </a:lnSpc>
              <a:spcBef>
                <a:spcPts val="0"/>
              </a:spcBef>
              <a:spcAft>
                <a:spcPts val="0"/>
              </a:spcAft>
              <a:buNone/>
            </a:pPr>
            <a:r>
              <a:rPr lang="en-US" sz="1000">
                <a:solidFill>
                  <a:schemeClr val="dk1"/>
                </a:solidFill>
                <a:latin typeface="Arial"/>
                <a:ea typeface="Arial"/>
                <a:cs typeface="Arial"/>
                <a:sym typeface="Arial"/>
              </a:rPr>
              <a:t>RGB: 255, 130, 0</a:t>
            </a:r>
            <a:endParaRPr/>
          </a:p>
        </p:txBody>
      </p:sp>
      <p:sp>
        <p:nvSpPr>
          <p:cNvPr id="1422" name="Google Shape;1422;p143"/>
          <p:cNvSpPr txBox="1"/>
          <p:nvPr/>
        </p:nvSpPr>
        <p:spPr>
          <a:xfrm>
            <a:off x="1769616" y="2127557"/>
            <a:ext cx="886461" cy="4154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000" b="1">
                <a:solidFill>
                  <a:schemeClr val="dk1"/>
                </a:solidFill>
                <a:latin typeface="Arial"/>
                <a:ea typeface="Arial"/>
                <a:cs typeface="Arial"/>
                <a:sym typeface="Arial"/>
              </a:rPr>
              <a:t>Smokey</a:t>
            </a:r>
            <a:endParaRPr/>
          </a:p>
          <a:p>
            <a:pPr marL="0" marR="0" lvl="0" indent="0" algn="l" rtl="0">
              <a:lnSpc>
                <a:spcPct val="90000"/>
              </a:lnSpc>
              <a:spcBef>
                <a:spcPts val="0"/>
              </a:spcBef>
              <a:spcAft>
                <a:spcPts val="0"/>
              </a:spcAft>
              <a:buNone/>
            </a:pPr>
            <a:r>
              <a:rPr lang="en-US" sz="1000">
                <a:solidFill>
                  <a:schemeClr val="dk1"/>
                </a:solidFill>
                <a:latin typeface="Arial"/>
                <a:ea typeface="Arial"/>
                <a:cs typeface="Arial"/>
                <a:sym typeface="Arial"/>
              </a:rPr>
              <a:t>Hex: 58595B</a:t>
            </a:r>
            <a:endParaRPr/>
          </a:p>
          <a:p>
            <a:pPr marL="0" marR="0" lvl="0" indent="0" algn="l" rtl="0">
              <a:lnSpc>
                <a:spcPct val="90000"/>
              </a:lnSpc>
              <a:spcBef>
                <a:spcPts val="0"/>
              </a:spcBef>
              <a:spcAft>
                <a:spcPts val="0"/>
              </a:spcAft>
              <a:buNone/>
            </a:pPr>
            <a:r>
              <a:rPr lang="en-US" sz="1000">
                <a:solidFill>
                  <a:schemeClr val="dk1"/>
                </a:solidFill>
                <a:latin typeface="Arial"/>
                <a:ea typeface="Arial"/>
                <a:cs typeface="Arial"/>
                <a:sym typeface="Arial"/>
              </a:rPr>
              <a:t>RGB: 88, 89, 91</a:t>
            </a:r>
            <a:endParaRPr/>
          </a:p>
        </p:txBody>
      </p:sp>
      <p:sp>
        <p:nvSpPr>
          <p:cNvPr id="1423" name="Google Shape;1423;p143"/>
          <p:cNvSpPr txBox="1"/>
          <p:nvPr/>
        </p:nvSpPr>
        <p:spPr>
          <a:xfrm>
            <a:off x="3075682" y="2127557"/>
            <a:ext cx="1098058" cy="5539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000" b="1">
                <a:solidFill>
                  <a:schemeClr val="dk1"/>
                </a:solidFill>
                <a:latin typeface="Arial"/>
                <a:ea typeface="Arial"/>
                <a:cs typeface="Arial"/>
                <a:sym typeface="Arial"/>
              </a:rPr>
              <a:t>White</a:t>
            </a:r>
            <a:endParaRPr/>
          </a:p>
          <a:p>
            <a:pPr marL="0" marR="0" lvl="0" indent="0" algn="l" rtl="0">
              <a:lnSpc>
                <a:spcPct val="90000"/>
              </a:lnSpc>
              <a:spcBef>
                <a:spcPts val="0"/>
              </a:spcBef>
              <a:spcAft>
                <a:spcPts val="0"/>
              </a:spcAft>
              <a:buNone/>
            </a:pPr>
            <a:r>
              <a:rPr lang="en-US" sz="1000">
                <a:solidFill>
                  <a:schemeClr val="dk1"/>
                </a:solidFill>
                <a:latin typeface="Arial"/>
                <a:ea typeface="Arial"/>
                <a:cs typeface="Arial"/>
                <a:sym typeface="Arial"/>
              </a:rPr>
              <a:t>Hex: FFFFFF</a:t>
            </a:r>
            <a:endParaRPr/>
          </a:p>
          <a:p>
            <a:pPr marL="0" marR="0" lvl="0" indent="0" algn="l" rtl="0">
              <a:lnSpc>
                <a:spcPct val="90000"/>
              </a:lnSpc>
              <a:spcBef>
                <a:spcPts val="0"/>
              </a:spcBef>
              <a:spcAft>
                <a:spcPts val="0"/>
              </a:spcAft>
              <a:buNone/>
            </a:pPr>
            <a:r>
              <a:rPr lang="en-US" sz="1000">
                <a:solidFill>
                  <a:schemeClr val="dk1"/>
                </a:solidFill>
                <a:latin typeface="Arial"/>
                <a:ea typeface="Arial"/>
                <a:cs typeface="Arial"/>
                <a:sym typeface="Arial"/>
              </a:rPr>
              <a:t>RGB: 255, 255, 255</a:t>
            </a:r>
            <a:endParaRPr/>
          </a:p>
          <a:p>
            <a:pPr marL="0" marR="0" lvl="0" indent="0" algn="l" rtl="0">
              <a:lnSpc>
                <a:spcPct val="90000"/>
              </a:lnSpc>
              <a:spcBef>
                <a:spcPts val="0"/>
              </a:spcBef>
              <a:spcAft>
                <a:spcPts val="0"/>
              </a:spcAft>
              <a:buNone/>
            </a:pPr>
            <a:endParaRPr sz="1000">
              <a:solidFill>
                <a:schemeClr val="dk1"/>
              </a:solidFill>
              <a:latin typeface="Arial"/>
              <a:ea typeface="Arial"/>
              <a:cs typeface="Arial"/>
              <a:sym typeface="Arial"/>
            </a:endParaRPr>
          </a:p>
        </p:txBody>
      </p:sp>
      <p:sp>
        <p:nvSpPr>
          <p:cNvPr id="1424" name="Google Shape;1424;p143"/>
          <p:cNvSpPr txBox="1"/>
          <p:nvPr/>
        </p:nvSpPr>
        <p:spPr>
          <a:xfrm>
            <a:off x="457198" y="659658"/>
            <a:ext cx="11277602" cy="2712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Primary</a:t>
            </a:r>
            <a:endParaRPr/>
          </a:p>
        </p:txBody>
      </p:sp>
      <p:sp>
        <p:nvSpPr>
          <p:cNvPr id="1425" name="Google Shape;1425;p143"/>
          <p:cNvSpPr txBox="1"/>
          <p:nvPr/>
        </p:nvSpPr>
        <p:spPr>
          <a:xfrm>
            <a:off x="457200" y="2744288"/>
            <a:ext cx="11277600"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Accent</a:t>
            </a:r>
            <a:endParaRPr/>
          </a:p>
          <a:p>
            <a:pPr marL="0" marR="0" lvl="0" indent="0" algn="l" rtl="0">
              <a:spcBef>
                <a:spcPts val="0"/>
              </a:spcBef>
              <a:spcAft>
                <a:spcPts val="0"/>
              </a:spcAft>
              <a:buNone/>
            </a:pPr>
            <a:r>
              <a:rPr lang="en-US" sz="1400">
                <a:solidFill>
                  <a:schemeClr val="dk1"/>
                </a:solidFill>
                <a:latin typeface="Arial"/>
                <a:ea typeface="Arial"/>
                <a:cs typeface="Arial"/>
                <a:sym typeface="Arial"/>
              </a:rPr>
              <a:t>When combined with Tennessee Orange, these colors add energy and suggest movement.</a:t>
            </a:r>
            <a:endParaRPr sz="1400">
              <a:solidFill>
                <a:schemeClr val="accent1"/>
              </a:solidFill>
              <a:latin typeface="Arial"/>
              <a:ea typeface="Arial"/>
              <a:cs typeface="Arial"/>
              <a:sym typeface="Arial"/>
            </a:endParaRPr>
          </a:p>
        </p:txBody>
      </p:sp>
      <p:sp>
        <p:nvSpPr>
          <p:cNvPr id="1426" name="Google Shape;1426;p143"/>
          <p:cNvSpPr/>
          <p:nvPr/>
        </p:nvSpPr>
        <p:spPr>
          <a:xfrm>
            <a:off x="457200" y="3429000"/>
            <a:ext cx="546431" cy="546431"/>
          </a:xfrm>
          <a:prstGeom prst="ellipse">
            <a:avLst/>
          </a:prstGeom>
          <a:solidFill>
            <a:srgbClr val="00746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27" name="Google Shape;1427;p143"/>
          <p:cNvSpPr/>
          <p:nvPr/>
        </p:nvSpPr>
        <p:spPr>
          <a:xfrm>
            <a:off x="1880135" y="3429000"/>
            <a:ext cx="546431" cy="546431"/>
          </a:xfrm>
          <a:prstGeom prst="ellipse">
            <a:avLst/>
          </a:prstGeom>
          <a:solidFill>
            <a:srgbClr val="E659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28" name="Google Shape;1428;p143"/>
          <p:cNvSpPr/>
          <p:nvPr/>
        </p:nvSpPr>
        <p:spPr>
          <a:xfrm>
            <a:off x="3303070" y="3429000"/>
            <a:ext cx="546431" cy="546431"/>
          </a:xfrm>
          <a:prstGeom prst="ellipse">
            <a:avLst/>
          </a:prstGeom>
          <a:solidFill>
            <a:srgbClr val="006C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29" name="Google Shape;1429;p143"/>
          <p:cNvSpPr/>
          <p:nvPr/>
        </p:nvSpPr>
        <p:spPr>
          <a:xfrm>
            <a:off x="4726005" y="3429000"/>
            <a:ext cx="546431" cy="546431"/>
          </a:xfrm>
          <a:prstGeom prst="ellipse">
            <a:avLst/>
          </a:prstGeom>
          <a:solidFill>
            <a:srgbClr val="F0ED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0" name="Google Shape;1430;p143"/>
          <p:cNvSpPr/>
          <p:nvPr/>
        </p:nvSpPr>
        <p:spPr>
          <a:xfrm>
            <a:off x="6148940" y="3429000"/>
            <a:ext cx="546431" cy="546431"/>
          </a:xfrm>
          <a:prstGeom prst="ellipse">
            <a:avLst/>
          </a:prstGeom>
          <a:solidFill>
            <a:srgbClr val="FED5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1" name="Google Shape;1431;p143"/>
          <p:cNvSpPr/>
          <p:nvPr/>
        </p:nvSpPr>
        <p:spPr>
          <a:xfrm>
            <a:off x="7571875" y="3429000"/>
            <a:ext cx="546431" cy="546431"/>
          </a:xfrm>
          <a:prstGeom prst="ellipse">
            <a:avLst/>
          </a:prstGeom>
          <a:solidFill>
            <a:srgbClr val="517C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2" name="Google Shape;1432;p143"/>
          <p:cNvSpPr/>
          <p:nvPr/>
        </p:nvSpPr>
        <p:spPr>
          <a:xfrm>
            <a:off x="8994810" y="3429000"/>
            <a:ext cx="546431" cy="546431"/>
          </a:xfrm>
          <a:prstGeom prst="ellipse">
            <a:avLst/>
          </a:prstGeom>
          <a:solidFill>
            <a:srgbClr val="8D204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3" name="Google Shape;1433;p143"/>
          <p:cNvSpPr/>
          <p:nvPr/>
        </p:nvSpPr>
        <p:spPr>
          <a:xfrm>
            <a:off x="10417743" y="3429000"/>
            <a:ext cx="546431" cy="546431"/>
          </a:xfrm>
          <a:prstGeom prst="ellipse">
            <a:avLst/>
          </a:prstGeom>
          <a:solidFill>
            <a:srgbClr val="A7A9A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34" name="Google Shape;1434;p143"/>
          <p:cNvSpPr/>
          <p:nvPr/>
        </p:nvSpPr>
        <p:spPr>
          <a:xfrm>
            <a:off x="457200" y="4678940"/>
            <a:ext cx="546431" cy="546431"/>
          </a:xfrm>
          <a:prstGeom prst="ellipse">
            <a:avLst/>
          </a:prstGeom>
          <a:solidFill>
            <a:srgbClr val="B9E1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435" name="Google Shape;1435;p143"/>
          <p:cNvSpPr/>
          <p:nvPr/>
        </p:nvSpPr>
        <p:spPr>
          <a:xfrm>
            <a:off x="1880135" y="4678940"/>
            <a:ext cx="546431" cy="546431"/>
          </a:xfrm>
          <a:prstGeom prst="ellipse">
            <a:avLst/>
          </a:prstGeom>
          <a:solidFill>
            <a:srgbClr val="57958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436" name="Google Shape;1436;p143"/>
          <p:cNvSpPr/>
          <p:nvPr/>
        </p:nvSpPr>
        <p:spPr>
          <a:xfrm>
            <a:off x="3303070" y="4678940"/>
            <a:ext cx="546431" cy="546431"/>
          </a:xfrm>
          <a:prstGeom prst="ellipse">
            <a:avLst/>
          </a:prstGeom>
          <a:solidFill>
            <a:srgbClr val="7055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437" name="Google Shape;1437;p143"/>
          <p:cNvSpPr/>
          <p:nvPr/>
        </p:nvSpPr>
        <p:spPr>
          <a:xfrm>
            <a:off x="4726005" y="4678940"/>
            <a:ext cx="546431" cy="546431"/>
          </a:xfrm>
          <a:prstGeom prst="ellipse">
            <a:avLst/>
          </a:prstGeom>
          <a:solidFill>
            <a:srgbClr val="ABC17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438" name="Google Shape;1438;p143"/>
          <p:cNvSpPr/>
          <p:nvPr/>
        </p:nvSpPr>
        <p:spPr>
          <a:xfrm>
            <a:off x="6148940" y="4678940"/>
            <a:ext cx="546431" cy="546431"/>
          </a:xfrm>
          <a:prstGeom prst="ellipse">
            <a:avLst/>
          </a:prstGeom>
          <a:solidFill>
            <a:srgbClr val="754A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439" name="Google Shape;1439;p143"/>
          <p:cNvSpPr/>
          <p:nvPr/>
        </p:nvSpPr>
        <p:spPr>
          <a:xfrm>
            <a:off x="7571875" y="4678940"/>
            <a:ext cx="546431" cy="546431"/>
          </a:xfrm>
          <a:prstGeom prst="ellipse">
            <a:avLst/>
          </a:prstGeom>
          <a:solidFill>
            <a:srgbClr val="2197A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440" name="Google Shape;1440;p143"/>
          <p:cNvSpPr/>
          <p:nvPr/>
        </p:nvSpPr>
        <p:spPr>
          <a:xfrm>
            <a:off x="8994810" y="4678940"/>
            <a:ext cx="546431" cy="546431"/>
          </a:xfrm>
          <a:prstGeom prst="ellipse">
            <a:avLst/>
          </a:prstGeom>
          <a:solidFill>
            <a:srgbClr val="EBEA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441" name="Google Shape;1441;p143"/>
          <p:cNvSpPr/>
          <p:nvPr/>
        </p:nvSpPr>
        <p:spPr>
          <a:xfrm>
            <a:off x="10417743" y="4678940"/>
            <a:ext cx="546431" cy="546431"/>
          </a:xfrm>
          <a:prstGeom prst="ellipse">
            <a:avLst/>
          </a:prstGeom>
          <a:solidFill>
            <a:srgbClr val="EE3E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442" name="Google Shape;1442;p143"/>
          <p:cNvSpPr txBox="1"/>
          <p:nvPr/>
        </p:nvSpPr>
        <p:spPr>
          <a:xfrm>
            <a:off x="457200" y="4014623"/>
            <a:ext cx="867225"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900" b="1">
                <a:solidFill>
                  <a:schemeClr val="dk1"/>
                </a:solidFill>
                <a:latin typeface="Arial"/>
                <a:ea typeface="Arial"/>
                <a:cs typeface="Arial"/>
                <a:sym typeface="Arial"/>
              </a:rPr>
              <a:t>Valley</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Hex: 00746F</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RGB: 0, 116, 111</a:t>
            </a:r>
            <a:endParaRPr/>
          </a:p>
        </p:txBody>
      </p:sp>
      <p:sp>
        <p:nvSpPr>
          <p:cNvPr id="1443" name="Google Shape;1443;p143"/>
          <p:cNvSpPr txBox="1"/>
          <p:nvPr/>
        </p:nvSpPr>
        <p:spPr>
          <a:xfrm>
            <a:off x="1787650" y="4014623"/>
            <a:ext cx="867225"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900" b="1">
                <a:solidFill>
                  <a:schemeClr val="dk1"/>
                </a:solidFill>
                <a:latin typeface="Arial"/>
                <a:ea typeface="Arial"/>
                <a:cs typeface="Arial"/>
                <a:sym typeface="Arial"/>
              </a:rPr>
              <a:t>Torch</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Hex: E65933</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RGB: 230, 89, 51</a:t>
            </a:r>
            <a:endParaRPr/>
          </a:p>
        </p:txBody>
      </p:sp>
      <p:sp>
        <p:nvSpPr>
          <p:cNvPr id="1444" name="Google Shape;1444;p143"/>
          <p:cNvSpPr txBox="1"/>
          <p:nvPr/>
        </p:nvSpPr>
        <p:spPr>
          <a:xfrm>
            <a:off x="3118100" y="4014623"/>
            <a:ext cx="867225"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900" b="1">
                <a:solidFill>
                  <a:schemeClr val="dk1"/>
                </a:solidFill>
                <a:latin typeface="Arial"/>
                <a:ea typeface="Arial"/>
                <a:cs typeface="Arial"/>
                <a:sym typeface="Arial"/>
              </a:rPr>
              <a:t>Globe</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Hex: 006C93</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RGB: 0, 108, 147</a:t>
            </a:r>
            <a:endParaRPr/>
          </a:p>
        </p:txBody>
      </p:sp>
      <p:sp>
        <p:nvSpPr>
          <p:cNvPr id="1445" name="Google Shape;1445;p143"/>
          <p:cNvSpPr txBox="1"/>
          <p:nvPr/>
        </p:nvSpPr>
        <p:spPr>
          <a:xfrm>
            <a:off x="4448550" y="4014623"/>
            <a:ext cx="937702" cy="4985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900" b="1">
                <a:solidFill>
                  <a:schemeClr val="dk1"/>
                </a:solidFill>
                <a:latin typeface="Arial"/>
                <a:ea typeface="Arial"/>
                <a:cs typeface="Arial"/>
                <a:sym typeface="Arial"/>
              </a:rPr>
              <a:t>Limestone</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Hex: F0EDE3</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RGB: 240, 237, 227</a:t>
            </a:r>
            <a:endParaRPr/>
          </a:p>
        </p:txBody>
      </p:sp>
      <p:sp>
        <p:nvSpPr>
          <p:cNvPr id="1446" name="Google Shape;1446;p143"/>
          <p:cNvSpPr txBox="1"/>
          <p:nvPr/>
        </p:nvSpPr>
        <p:spPr>
          <a:xfrm>
            <a:off x="5940849" y="4014623"/>
            <a:ext cx="937702"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900" b="1">
                <a:solidFill>
                  <a:schemeClr val="dk1"/>
                </a:solidFill>
                <a:latin typeface="Arial"/>
                <a:ea typeface="Arial"/>
                <a:cs typeface="Arial"/>
                <a:sym typeface="Arial"/>
              </a:rPr>
              <a:t>Sunsphere</a:t>
            </a:r>
            <a:endParaRPr sz="900" b="1">
              <a:solidFill>
                <a:schemeClr val="dk1"/>
              </a:solidFill>
              <a:latin typeface="Arial"/>
              <a:ea typeface="Arial"/>
              <a:cs typeface="Arial"/>
              <a:sym typeface="Arial"/>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Hex: FED535</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RGB: 254, 213, 53</a:t>
            </a:r>
            <a:endParaRPr/>
          </a:p>
        </p:txBody>
      </p:sp>
      <p:sp>
        <p:nvSpPr>
          <p:cNvPr id="1447" name="Google Shape;1447;p143"/>
          <p:cNvSpPr txBox="1"/>
          <p:nvPr/>
        </p:nvSpPr>
        <p:spPr>
          <a:xfrm>
            <a:off x="7433148" y="4014623"/>
            <a:ext cx="937702"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900" b="1">
                <a:solidFill>
                  <a:schemeClr val="dk1"/>
                </a:solidFill>
                <a:latin typeface="Arial"/>
                <a:ea typeface="Arial"/>
                <a:cs typeface="Arial"/>
                <a:sym typeface="Arial"/>
              </a:rPr>
              <a:t>River</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Hex: 517C96</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RGB: 81, 124, 150</a:t>
            </a:r>
            <a:endParaRPr/>
          </a:p>
        </p:txBody>
      </p:sp>
      <p:sp>
        <p:nvSpPr>
          <p:cNvPr id="1448" name="Google Shape;1448;p143"/>
          <p:cNvSpPr txBox="1"/>
          <p:nvPr/>
        </p:nvSpPr>
        <p:spPr>
          <a:xfrm>
            <a:off x="8925447" y="4014623"/>
            <a:ext cx="937702"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900" b="1">
                <a:solidFill>
                  <a:schemeClr val="dk1"/>
                </a:solidFill>
                <a:latin typeface="Arial"/>
                <a:ea typeface="Arial"/>
                <a:cs typeface="Arial"/>
                <a:sym typeface="Arial"/>
              </a:rPr>
              <a:t>LeConte</a:t>
            </a:r>
            <a:endParaRPr sz="900" b="1">
              <a:solidFill>
                <a:schemeClr val="dk1"/>
              </a:solidFill>
              <a:latin typeface="Arial"/>
              <a:ea typeface="Arial"/>
              <a:cs typeface="Arial"/>
              <a:sym typeface="Arial"/>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Hex: 8D2048</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RGB: 141, 32, 72</a:t>
            </a:r>
            <a:endParaRPr/>
          </a:p>
        </p:txBody>
      </p:sp>
      <p:sp>
        <p:nvSpPr>
          <p:cNvPr id="1449" name="Google Shape;1449;p143"/>
          <p:cNvSpPr txBox="1"/>
          <p:nvPr/>
        </p:nvSpPr>
        <p:spPr>
          <a:xfrm>
            <a:off x="457200" y="5264627"/>
            <a:ext cx="995465"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900" b="1">
                <a:solidFill>
                  <a:schemeClr val="dk1"/>
                </a:solidFill>
                <a:latin typeface="Arial"/>
                <a:ea typeface="Arial"/>
                <a:cs typeface="Arial"/>
                <a:sym typeface="Arial"/>
              </a:rPr>
              <a:t>Summitt</a:t>
            </a:r>
            <a:endParaRPr sz="900" b="1">
              <a:solidFill>
                <a:schemeClr val="dk1"/>
              </a:solidFill>
              <a:latin typeface="Arial"/>
              <a:ea typeface="Arial"/>
              <a:cs typeface="Arial"/>
              <a:sym typeface="Arial"/>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Hex: B9E1E2</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RGB: 185, 225, 226</a:t>
            </a:r>
            <a:endParaRPr/>
          </a:p>
        </p:txBody>
      </p:sp>
      <p:sp>
        <p:nvSpPr>
          <p:cNvPr id="1450" name="Google Shape;1450;p143"/>
          <p:cNvSpPr txBox="1"/>
          <p:nvPr/>
        </p:nvSpPr>
        <p:spPr>
          <a:xfrm>
            <a:off x="10417743" y="4014623"/>
            <a:ext cx="937702" cy="4985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900" b="1">
                <a:solidFill>
                  <a:schemeClr val="dk1"/>
                </a:solidFill>
                <a:latin typeface="Arial"/>
                <a:ea typeface="Arial"/>
                <a:cs typeface="Arial"/>
                <a:sym typeface="Arial"/>
              </a:rPr>
              <a:t>Rock</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Hex: A7A9AC</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RGB: 167, 169, 172</a:t>
            </a:r>
            <a:endParaRPr/>
          </a:p>
        </p:txBody>
      </p:sp>
      <p:sp>
        <p:nvSpPr>
          <p:cNvPr id="1451" name="Google Shape;1451;p143"/>
          <p:cNvSpPr txBox="1"/>
          <p:nvPr/>
        </p:nvSpPr>
        <p:spPr>
          <a:xfrm>
            <a:off x="1921355" y="5264627"/>
            <a:ext cx="931345"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900" b="1">
                <a:solidFill>
                  <a:schemeClr val="dk1"/>
                </a:solidFill>
                <a:latin typeface="Arial"/>
                <a:ea typeface="Arial"/>
                <a:cs typeface="Arial"/>
                <a:sym typeface="Arial"/>
              </a:rPr>
              <a:t>Legacy</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Hex: 579584</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RGB: 87, 149, 132</a:t>
            </a:r>
            <a:endParaRPr/>
          </a:p>
        </p:txBody>
      </p:sp>
      <p:sp>
        <p:nvSpPr>
          <p:cNvPr id="1452" name="Google Shape;1452;p143"/>
          <p:cNvSpPr txBox="1"/>
          <p:nvPr/>
        </p:nvSpPr>
        <p:spPr>
          <a:xfrm>
            <a:off x="3327802" y="5264627"/>
            <a:ext cx="867225"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900" b="1">
                <a:solidFill>
                  <a:schemeClr val="dk1"/>
                </a:solidFill>
                <a:latin typeface="Arial"/>
                <a:ea typeface="Arial"/>
                <a:cs typeface="Arial"/>
                <a:sym typeface="Arial"/>
              </a:rPr>
              <a:t>Buckskin</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Hex: 705550</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RGB: 112, 85, 80</a:t>
            </a:r>
            <a:endParaRPr/>
          </a:p>
        </p:txBody>
      </p:sp>
      <p:sp>
        <p:nvSpPr>
          <p:cNvPr id="1453" name="Google Shape;1453;p143"/>
          <p:cNvSpPr txBox="1"/>
          <p:nvPr/>
        </p:nvSpPr>
        <p:spPr>
          <a:xfrm>
            <a:off x="4676540" y="5264627"/>
            <a:ext cx="995465"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900" b="1">
                <a:solidFill>
                  <a:schemeClr val="dk1"/>
                </a:solidFill>
                <a:latin typeface="Arial"/>
                <a:ea typeface="Arial"/>
                <a:cs typeface="Arial"/>
                <a:sym typeface="Arial"/>
              </a:rPr>
              <a:t>Switchgrass</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Hex: ABC178</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RGB: 171, 193, 120</a:t>
            </a:r>
            <a:endParaRPr/>
          </a:p>
        </p:txBody>
      </p:sp>
      <p:sp>
        <p:nvSpPr>
          <p:cNvPr id="1454" name="Google Shape;1454;p143"/>
          <p:cNvSpPr txBox="1"/>
          <p:nvPr/>
        </p:nvSpPr>
        <p:spPr>
          <a:xfrm>
            <a:off x="6140695" y="5264627"/>
            <a:ext cx="931345"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900" b="1">
                <a:solidFill>
                  <a:schemeClr val="dk1"/>
                </a:solidFill>
                <a:latin typeface="Arial"/>
                <a:ea typeface="Arial"/>
                <a:cs typeface="Arial"/>
                <a:sym typeface="Arial"/>
              </a:rPr>
              <a:t>Regalia</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Hex: 754A7E</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RGB: 117, 74, 126</a:t>
            </a:r>
            <a:endParaRPr/>
          </a:p>
        </p:txBody>
      </p:sp>
      <p:sp>
        <p:nvSpPr>
          <p:cNvPr id="1455" name="Google Shape;1455;p143"/>
          <p:cNvSpPr txBox="1"/>
          <p:nvPr/>
        </p:nvSpPr>
        <p:spPr>
          <a:xfrm>
            <a:off x="7547142" y="5264627"/>
            <a:ext cx="931345"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900" b="1">
                <a:solidFill>
                  <a:schemeClr val="dk1"/>
                </a:solidFill>
                <a:latin typeface="Arial"/>
                <a:ea typeface="Arial"/>
                <a:cs typeface="Arial"/>
                <a:sym typeface="Arial"/>
              </a:rPr>
              <a:t>Fountain</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Hex: 2197A9</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RGB: 33, 151, 169</a:t>
            </a:r>
            <a:endParaRPr/>
          </a:p>
        </p:txBody>
      </p:sp>
      <p:sp>
        <p:nvSpPr>
          <p:cNvPr id="1456" name="Google Shape;1456;p143"/>
          <p:cNvSpPr txBox="1"/>
          <p:nvPr/>
        </p:nvSpPr>
        <p:spPr>
          <a:xfrm>
            <a:off x="8953589" y="5264627"/>
            <a:ext cx="995465"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900" b="1">
                <a:solidFill>
                  <a:schemeClr val="dk1"/>
                </a:solidFill>
                <a:latin typeface="Arial"/>
                <a:ea typeface="Arial"/>
                <a:cs typeface="Arial"/>
                <a:sym typeface="Arial"/>
              </a:rPr>
              <a:t>Eureka!</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Hex: EBEA64</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RGB: 235, 234, 100</a:t>
            </a:r>
            <a:endParaRPr/>
          </a:p>
        </p:txBody>
      </p:sp>
      <p:sp>
        <p:nvSpPr>
          <p:cNvPr id="1457" name="Google Shape;1457;p143"/>
          <p:cNvSpPr txBox="1"/>
          <p:nvPr/>
        </p:nvSpPr>
        <p:spPr>
          <a:xfrm>
            <a:off x="10417743" y="5264627"/>
            <a:ext cx="931345" cy="37394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900" b="1">
                <a:solidFill>
                  <a:schemeClr val="dk1"/>
                </a:solidFill>
                <a:latin typeface="Arial"/>
                <a:ea typeface="Arial"/>
                <a:cs typeface="Arial"/>
                <a:sym typeface="Arial"/>
              </a:rPr>
              <a:t>Energy</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Hex: EE3E80</a:t>
            </a:r>
            <a:endParaRPr/>
          </a:p>
          <a:p>
            <a:pPr marL="0" marR="0" lvl="0" indent="0" algn="l" rtl="0">
              <a:lnSpc>
                <a:spcPct val="90000"/>
              </a:lnSpc>
              <a:spcBef>
                <a:spcPts val="0"/>
              </a:spcBef>
              <a:spcAft>
                <a:spcPts val="0"/>
              </a:spcAft>
              <a:buNone/>
            </a:pPr>
            <a:r>
              <a:rPr lang="en-US" sz="900">
                <a:solidFill>
                  <a:schemeClr val="dk1"/>
                </a:solidFill>
                <a:latin typeface="Arial"/>
                <a:ea typeface="Arial"/>
                <a:cs typeface="Arial"/>
                <a:sym typeface="Arial"/>
              </a:rPr>
              <a:t>RGB: 238, 62, 128</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461"/>
        <p:cNvGrpSpPr/>
        <p:nvPr/>
      </p:nvGrpSpPr>
      <p:grpSpPr>
        <a:xfrm>
          <a:off x="0" y="0"/>
          <a:ext cx="0" cy="0"/>
          <a:chOff x="0" y="0"/>
          <a:chExt cx="0" cy="0"/>
        </a:xfrm>
      </p:grpSpPr>
      <p:cxnSp>
        <p:nvCxnSpPr>
          <p:cNvPr id="1462" name="Google Shape;1462;p144"/>
          <p:cNvCxnSpPr/>
          <p:nvPr/>
        </p:nvCxnSpPr>
        <p:spPr>
          <a:xfrm>
            <a:off x="457200" y="427929"/>
            <a:ext cx="11277600" cy="0"/>
          </a:xfrm>
          <a:prstGeom prst="straightConnector1">
            <a:avLst/>
          </a:prstGeom>
          <a:noFill/>
          <a:ln w="9525" cap="flat" cmpd="sng">
            <a:solidFill>
              <a:schemeClr val="accent1"/>
            </a:solidFill>
            <a:prstDash val="solid"/>
            <a:miter lim="800000"/>
            <a:headEnd type="none" w="sm" len="sm"/>
            <a:tailEnd type="none" w="sm" len="sm"/>
          </a:ln>
        </p:spPr>
      </p:cxnSp>
      <p:sp>
        <p:nvSpPr>
          <p:cNvPr id="1463" name="Google Shape;1463;p144"/>
          <p:cNvSpPr txBox="1"/>
          <p:nvPr/>
        </p:nvSpPr>
        <p:spPr>
          <a:xfrm>
            <a:off x="457199" y="208498"/>
            <a:ext cx="2124635" cy="21544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COLOR SCHEMES</a:t>
            </a:r>
            <a:endParaRPr/>
          </a:p>
        </p:txBody>
      </p:sp>
      <p:sp>
        <p:nvSpPr>
          <p:cNvPr id="1464" name="Google Shape;1464;p144"/>
          <p:cNvSpPr/>
          <p:nvPr/>
        </p:nvSpPr>
        <p:spPr>
          <a:xfrm>
            <a:off x="457200" y="1802717"/>
            <a:ext cx="942615" cy="942615"/>
          </a:xfrm>
          <a:prstGeom prst="ellipse">
            <a:avLst/>
          </a:prstGeom>
          <a:solidFill>
            <a:schemeClr val="accent1"/>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800">
              <a:solidFill>
                <a:srgbClr val="F5C63A"/>
              </a:solidFill>
              <a:latin typeface="Arial"/>
              <a:ea typeface="Arial"/>
              <a:cs typeface="Arial"/>
              <a:sym typeface="Arial"/>
            </a:endParaRPr>
          </a:p>
        </p:txBody>
      </p:sp>
      <p:sp>
        <p:nvSpPr>
          <p:cNvPr id="1465" name="Google Shape;1465;p144"/>
          <p:cNvSpPr/>
          <p:nvPr/>
        </p:nvSpPr>
        <p:spPr>
          <a:xfrm>
            <a:off x="1207621" y="1725614"/>
            <a:ext cx="509859" cy="509859"/>
          </a:xfrm>
          <a:prstGeom prst="ellipse">
            <a:avLst/>
          </a:prstGeom>
          <a:solidFill>
            <a:schemeClr val="dk1"/>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800">
              <a:solidFill>
                <a:srgbClr val="F9FDFF"/>
              </a:solidFill>
              <a:latin typeface="Arial"/>
              <a:ea typeface="Arial"/>
              <a:cs typeface="Arial"/>
              <a:sym typeface="Arial"/>
            </a:endParaRPr>
          </a:p>
        </p:txBody>
      </p:sp>
      <p:sp>
        <p:nvSpPr>
          <p:cNvPr id="1466" name="Google Shape;1466;p144"/>
          <p:cNvSpPr/>
          <p:nvPr/>
        </p:nvSpPr>
        <p:spPr>
          <a:xfrm>
            <a:off x="1207621" y="2312576"/>
            <a:ext cx="509859" cy="509859"/>
          </a:xfrm>
          <a:prstGeom prst="ellipse">
            <a:avLst/>
          </a:prstGeom>
          <a:solidFill>
            <a:srgbClr val="F0ED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sp>
        <p:nvSpPr>
          <p:cNvPr id="1467" name="Google Shape;1467;p144"/>
          <p:cNvSpPr txBox="1"/>
          <p:nvPr/>
        </p:nvSpPr>
        <p:spPr>
          <a:xfrm>
            <a:off x="664813" y="2904031"/>
            <a:ext cx="527388"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Smokey</a:t>
            </a:r>
            <a:br>
              <a:rPr lang="en-US" sz="900">
                <a:solidFill>
                  <a:schemeClr val="dk1"/>
                </a:solidFill>
                <a:latin typeface="Arial"/>
                <a:ea typeface="Arial"/>
                <a:cs typeface="Arial"/>
                <a:sym typeface="Arial"/>
              </a:rPr>
            </a:br>
            <a:r>
              <a:rPr lang="en-US" sz="900">
                <a:solidFill>
                  <a:schemeClr val="dk1"/>
                </a:solidFill>
                <a:latin typeface="Arial"/>
                <a:ea typeface="Arial"/>
                <a:cs typeface="Arial"/>
                <a:sym typeface="Arial"/>
              </a:rPr>
              <a:t>Limestone</a:t>
            </a:r>
            <a:endParaRPr/>
          </a:p>
        </p:txBody>
      </p:sp>
      <p:sp>
        <p:nvSpPr>
          <p:cNvPr id="1468" name="Google Shape;1468;p144"/>
          <p:cNvSpPr/>
          <p:nvPr/>
        </p:nvSpPr>
        <p:spPr>
          <a:xfrm>
            <a:off x="1888246" y="1802717"/>
            <a:ext cx="942615" cy="942615"/>
          </a:xfrm>
          <a:prstGeom prst="ellipse">
            <a:avLst/>
          </a:prstGeom>
          <a:solidFill>
            <a:schemeClr val="accent1"/>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800">
              <a:solidFill>
                <a:srgbClr val="F5C63A"/>
              </a:solidFill>
              <a:latin typeface="Arial"/>
              <a:ea typeface="Arial"/>
              <a:cs typeface="Arial"/>
              <a:sym typeface="Arial"/>
            </a:endParaRPr>
          </a:p>
        </p:txBody>
      </p:sp>
      <p:sp>
        <p:nvSpPr>
          <p:cNvPr id="1469" name="Google Shape;1469;p144"/>
          <p:cNvSpPr/>
          <p:nvPr/>
        </p:nvSpPr>
        <p:spPr>
          <a:xfrm>
            <a:off x="2638666" y="1725614"/>
            <a:ext cx="509859" cy="509859"/>
          </a:xfrm>
          <a:prstGeom prst="ellipse">
            <a:avLst/>
          </a:prstGeom>
          <a:solidFill>
            <a:srgbClr val="2197A9"/>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800">
              <a:solidFill>
                <a:srgbClr val="2197A9"/>
              </a:solidFill>
              <a:latin typeface="Arial"/>
              <a:ea typeface="Arial"/>
              <a:cs typeface="Arial"/>
              <a:sym typeface="Arial"/>
            </a:endParaRPr>
          </a:p>
        </p:txBody>
      </p:sp>
      <p:sp>
        <p:nvSpPr>
          <p:cNvPr id="1470" name="Google Shape;1470;p144"/>
          <p:cNvSpPr/>
          <p:nvPr/>
        </p:nvSpPr>
        <p:spPr>
          <a:xfrm>
            <a:off x="2638666" y="2312576"/>
            <a:ext cx="509859" cy="509859"/>
          </a:xfrm>
          <a:prstGeom prst="ellipse">
            <a:avLst/>
          </a:prstGeom>
          <a:solidFill>
            <a:srgbClr val="E659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71" name="Google Shape;1471;p144"/>
          <p:cNvSpPr txBox="1"/>
          <p:nvPr/>
        </p:nvSpPr>
        <p:spPr>
          <a:xfrm>
            <a:off x="2138339" y="2904031"/>
            <a:ext cx="442429"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Fountain</a:t>
            </a:r>
            <a:br>
              <a:rPr lang="en-US" sz="900">
                <a:solidFill>
                  <a:schemeClr val="dk1"/>
                </a:solidFill>
                <a:latin typeface="Arial"/>
                <a:ea typeface="Arial"/>
                <a:cs typeface="Arial"/>
                <a:sym typeface="Arial"/>
              </a:rPr>
            </a:br>
            <a:r>
              <a:rPr lang="en-US" sz="900">
                <a:solidFill>
                  <a:schemeClr val="dk1"/>
                </a:solidFill>
                <a:latin typeface="Arial"/>
                <a:ea typeface="Arial"/>
                <a:cs typeface="Arial"/>
                <a:sym typeface="Arial"/>
              </a:rPr>
              <a:t>Torch</a:t>
            </a:r>
            <a:endParaRPr/>
          </a:p>
        </p:txBody>
      </p:sp>
      <p:sp>
        <p:nvSpPr>
          <p:cNvPr id="1472" name="Google Shape;1472;p144"/>
          <p:cNvSpPr/>
          <p:nvPr/>
        </p:nvSpPr>
        <p:spPr>
          <a:xfrm>
            <a:off x="3319292" y="1802717"/>
            <a:ext cx="942615" cy="942615"/>
          </a:xfrm>
          <a:prstGeom prst="ellipse">
            <a:avLst/>
          </a:prstGeom>
          <a:solidFill>
            <a:schemeClr val="accent1"/>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800">
              <a:solidFill>
                <a:srgbClr val="F5C63A"/>
              </a:solidFill>
              <a:latin typeface="Arial"/>
              <a:ea typeface="Arial"/>
              <a:cs typeface="Arial"/>
              <a:sym typeface="Arial"/>
            </a:endParaRPr>
          </a:p>
        </p:txBody>
      </p:sp>
      <p:sp>
        <p:nvSpPr>
          <p:cNvPr id="1473" name="Google Shape;1473;p144"/>
          <p:cNvSpPr/>
          <p:nvPr/>
        </p:nvSpPr>
        <p:spPr>
          <a:xfrm>
            <a:off x="4069712" y="1725614"/>
            <a:ext cx="509859" cy="509859"/>
          </a:xfrm>
          <a:prstGeom prst="ellipse">
            <a:avLst/>
          </a:prstGeom>
          <a:solidFill>
            <a:srgbClr val="006C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74" name="Google Shape;1474;p144"/>
          <p:cNvSpPr/>
          <p:nvPr/>
        </p:nvSpPr>
        <p:spPr>
          <a:xfrm>
            <a:off x="4069712" y="2312576"/>
            <a:ext cx="509859" cy="509859"/>
          </a:xfrm>
          <a:prstGeom prst="ellipse">
            <a:avLst/>
          </a:prstGeom>
          <a:solidFill>
            <a:srgbClr val="8D204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sp>
        <p:nvSpPr>
          <p:cNvPr id="1475" name="Google Shape;1475;p144"/>
          <p:cNvSpPr txBox="1"/>
          <p:nvPr/>
        </p:nvSpPr>
        <p:spPr>
          <a:xfrm>
            <a:off x="3573393" y="2904031"/>
            <a:ext cx="434413"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Globe</a:t>
            </a:r>
            <a:br>
              <a:rPr lang="en-US" sz="900">
                <a:solidFill>
                  <a:schemeClr val="dk1"/>
                </a:solidFill>
                <a:latin typeface="Arial"/>
                <a:ea typeface="Arial"/>
                <a:cs typeface="Arial"/>
                <a:sym typeface="Arial"/>
              </a:rPr>
            </a:br>
            <a:r>
              <a:rPr lang="en-US" sz="900">
                <a:solidFill>
                  <a:schemeClr val="dk1"/>
                </a:solidFill>
                <a:latin typeface="Arial"/>
                <a:ea typeface="Arial"/>
                <a:cs typeface="Arial"/>
                <a:sym typeface="Arial"/>
              </a:rPr>
              <a:t>LeConte</a:t>
            </a:r>
            <a:endParaRPr sz="900">
              <a:solidFill>
                <a:schemeClr val="dk1"/>
              </a:solidFill>
              <a:latin typeface="Arial"/>
              <a:ea typeface="Arial"/>
              <a:cs typeface="Arial"/>
              <a:sym typeface="Arial"/>
            </a:endParaRPr>
          </a:p>
        </p:txBody>
      </p:sp>
      <p:sp>
        <p:nvSpPr>
          <p:cNvPr id="1476" name="Google Shape;1476;p144"/>
          <p:cNvSpPr/>
          <p:nvPr/>
        </p:nvSpPr>
        <p:spPr>
          <a:xfrm>
            <a:off x="4750337" y="1802717"/>
            <a:ext cx="942615" cy="942615"/>
          </a:xfrm>
          <a:prstGeom prst="ellipse">
            <a:avLst/>
          </a:prstGeom>
          <a:solidFill>
            <a:schemeClr val="accent1"/>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800">
              <a:solidFill>
                <a:srgbClr val="F5C63A"/>
              </a:solidFill>
              <a:latin typeface="Arial"/>
              <a:ea typeface="Arial"/>
              <a:cs typeface="Arial"/>
              <a:sym typeface="Arial"/>
            </a:endParaRPr>
          </a:p>
        </p:txBody>
      </p:sp>
      <p:sp>
        <p:nvSpPr>
          <p:cNvPr id="1477" name="Google Shape;1477;p144"/>
          <p:cNvSpPr/>
          <p:nvPr/>
        </p:nvSpPr>
        <p:spPr>
          <a:xfrm>
            <a:off x="5500758" y="1725614"/>
            <a:ext cx="509859" cy="509859"/>
          </a:xfrm>
          <a:prstGeom prst="ellipse">
            <a:avLst/>
          </a:prstGeom>
          <a:solidFill>
            <a:srgbClr val="EE3E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478" name="Google Shape;1478;p144"/>
          <p:cNvSpPr/>
          <p:nvPr/>
        </p:nvSpPr>
        <p:spPr>
          <a:xfrm>
            <a:off x="5500758" y="2312576"/>
            <a:ext cx="509859" cy="509859"/>
          </a:xfrm>
          <a:prstGeom prst="ellipse">
            <a:avLst/>
          </a:prstGeom>
          <a:solidFill>
            <a:srgbClr val="EBEA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479" name="Google Shape;1479;p144"/>
          <p:cNvSpPr txBox="1"/>
          <p:nvPr/>
        </p:nvSpPr>
        <p:spPr>
          <a:xfrm>
            <a:off x="5028483" y="2904031"/>
            <a:ext cx="386323"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Energy</a:t>
            </a:r>
            <a:br>
              <a:rPr lang="en-US" sz="900">
                <a:solidFill>
                  <a:schemeClr val="dk1"/>
                </a:solidFill>
                <a:latin typeface="Arial"/>
                <a:ea typeface="Arial"/>
                <a:cs typeface="Arial"/>
                <a:sym typeface="Arial"/>
              </a:rPr>
            </a:br>
            <a:r>
              <a:rPr lang="en-US" sz="900">
                <a:solidFill>
                  <a:schemeClr val="dk1"/>
                </a:solidFill>
                <a:latin typeface="Arial"/>
                <a:ea typeface="Arial"/>
                <a:cs typeface="Arial"/>
                <a:sym typeface="Arial"/>
              </a:rPr>
              <a:t>Eureka!</a:t>
            </a:r>
            <a:endParaRPr/>
          </a:p>
        </p:txBody>
      </p:sp>
      <p:sp>
        <p:nvSpPr>
          <p:cNvPr id="1480" name="Google Shape;1480;p144"/>
          <p:cNvSpPr/>
          <p:nvPr/>
        </p:nvSpPr>
        <p:spPr>
          <a:xfrm>
            <a:off x="6181383" y="1802717"/>
            <a:ext cx="942615" cy="942615"/>
          </a:xfrm>
          <a:prstGeom prst="ellipse">
            <a:avLst/>
          </a:prstGeom>
          <a:solidFill>
            <a:schemeClr val="accent1"/>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800">
              <a:solidFill>
                <a:srgbClr val="F5C63A"/>
              </a:solidFill>
              <a:latin typeface="Arial"/>
              <a:ea typeface="Arial"/>
              <a:cs typeface="Arial"/>
              <a:sym typeface="Arial"/>
            </a:endParaRPr>
          </a:p>
        </p:txBody>
      </p:sp>
      <p:sp>
        <p:nvSpPr>
          <p:cNvPr id="1481" name="Google Shape;1481;p144"/>
          <p:cNvSpPr/>
          <p:nvPr/>
        </p:nvSpPr>
        <p:spPr>
          <a:xfrm>
            <a:off x="6931804" y="1725614"/>
            <a:ext cx="509859" cy="509859"/>
          </a:xfrm>
          <a:prstGeom prst="ellipse">
            <a:avLst/>
          </a:prstGeom>
          <a:solidFill>
            <a:srgbClr val="517C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82" name="Google Shape;1482;p144"/>
          <p:cNvSpPr/>
          <p:nvPr/>
        </p:nvSpPr>
        <p:spPr>
          <a:xfrm>
            <a:off x="6931804" y="2312576"/>
            <a:ext cx="509859" cy="509859"/>
          </a:xfrm>
          <a:prstGeom prst="ellipse">
            <a:avLst/>
          </a:prstGeom>
          <a:solidFill>
            <a:srgbClr val="7055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483" name="Google Shape;1483;p144"/>
          <p:cNvSpPr txBox="1"/>
          <p:nvPr/>
        </p:nvSpPr>
        <p:spPr>
          <a:xfrm>
            <a:off x="6422660" y="2904031"/>
            <a:ext cx="460061"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River</a:t>
            </a:r>
            <a:br>
              <a:rPr lang="en-US" sz="900">
                <a:solidFill>
                  <a:schemeClr val="dk1"/>
                </a:solidFill>
                <a:latin typeface="Arial"/>
                <a:ea typeface="Arial"/>
                <a:cs typeface="Arial"/>
                <a:sym typeface="Arial"/>
              </a:rPr>
            </a:br>
            <a:r>
              <a:rPr lang="en-US" sz="900">
                <a:solidFill>
                  <a:schemeClr val="dk1"/>
                </a:solidFill>
                <a:latin typeface="Arial"/>
                <a:ea typeface="Arial"/>
                <a:cs typeface="Arial"/>
                <a:sym typeface="Arial"/>
              </a:rPr>
              <a:t>Buckskin</a:t>
            </a:r>
            <a:endParaRPr/>
          </a:p>
        </p:txBody>
      </p:sp>
      <p:sp>
        <p:nvSpPr>
          <p:cNvPr id="1484" name="Google Shape;1484;p144"/>
          <p:cNvSpPr/>
          <p:nvPr/>
        </p:nvSpPr>
        <p:spPr>
          <a:xfrm>
            <a:off x="7612429" y="1802717"/>
            <a:ext cx="942615" cy="942615"/>
          </a:xfrm>
          <a:prstGeom prst="ellipse">
            <a:avLst/>
          </a:prstGeom>
          <a:solidFill>
            <a:schemeClr val="accent1"/>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800">
              <a:solidFill>
                <a:srgbClr val="F5C63A"/>
              </a:solidFill>
              <a:latin typeface="Arial"/>
              <a:ea typeface="Arial"/>
              <a:cs typeface="Arial"/>
              <a:sym typeface="Arial"/>
            </a:endParaRPr>
          </a:p>
        </p:txBody>
      </p:sp>
      <p:sp>
        <p:nvSpPr>
          <p:cNvPr id="1485" name="Google Shape;1485;p144"/>
          <p:cNvSpPr/>
          <p:nvPr/>
        </p:nvSpPr>
        <p:spPr>
          <a:xfrm>
            <a:off x="8362849" y="1725614"/>
            <a:ext cx="509859" cy="509859"/>
          </a:xfrm>
          <a:prstGeom prst="ellipse">
            <a:avLst/>
          </a:prstGeom>
          <a:solidFill>
            <a:srgbClr val="00746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86" name="Google Shape;1486;p144"/>
          <p:cNvSpPr/>
          <p:nvPr/>
        </p:nvSpPr>
        <p:spPr>
          <a:xfrm>
            <a:off x="8362849" y="2312576"/>
            <a:ext cx="509859" cy="509859"/>
          </a:xfrm>
          <a:prstGeom prst="ellipse">
            <a:avLst/>
          </a:prstGeom>
          <a:solidFill>
            <a:srgbClr val="E659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87" name="Google Shape;1487;p144"/>
          <p:cNvSpPr txBox="1"/>
          <p:nvPr/>
        </p:nvSpPr>
        <p:spPr>
          <a:xfrm>
            <a:off x="7930650" y="2904031"/>
            <a:ext cx="306173"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Valley</a:t>
            </a:r>
            <a:br>
              <a:rPr lang="en-US" sz="900">
                <a:solidFill>
                  <a:schemeClr val="dk1"/>
                </a:solidFill>
                <a:latin typeface="Arial"/>
                <a:ea typeface="Arial"/>
                <a:cs typeface="Arial"/>
                <a:sym typeface="Arial"/>
              </a:rPr>
            </a:br>
            <a:r>
              <a:rPr lang="en-US" sz="900">
                <a:solidFill>
                  <a:schemeClr val="dk1"/>
                </a:solidFill>
                <a:latin typeface="Arial"/>
                <a:ea typeface="Arial"/>
                <a:cs typeface="Arial"/>
                <a:sym typeface="Arial"/>
              </a:rPr>
              <a:t>Torch</a:t>
            </a:r>
            <a:endParaRPr/>
          </a:p>
        </p:txBody>
      </p:sp>
      <p:sp>
        <p:nvSpPr>
          <p:cNvPr id="1488" name="Google Shape;1488;p144"/>
          <p:cNvSpPr/>
          <p:nvPr/>
        </p:nvSpPr>
        <p:spPr>
          <a:xfrm>
            <a:off x="9043475" y="1802717"/>
            <a:ext cx="942615" cy="942615"/>
          </a:xfrm>
          <a:prstGeom prst="ellipse">
            <a:avLst/>
          </a:prstGeom>
          <a:solidFill>
            <a:schemeClr val="accent1"/>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800">
              <a:solidFill>
                <a:srgbClr val="F5C63A"/>
              </a:solidFill>
              <a:latin typeface="Arial"/>
              <a:ea typeface="Arial"/>
              <a:cs typeface="Arial"/>
              <a:sym typeface="Arial"/>
            </a:endParaRPr>
          </a:p>
        </p:txBody>
      </p:sp>
      <p:sp>
        <p:nvSpPr>
          <p:cNvPr id="1489" name="Google Shape;1489;p144"/>
          <p:cNvSpPr/>
          <p:nvPr/>
        </p:nvSpPr>
        <p:spPr>
          <a:xfrm>
            <a:off x="9793895" y="1725614"/>
            <a:ext cx="509859" cy="509859"/>
          </a:xfrm>
          <a:prstGeom prst="ellipse">
            <a:avLst/>
          </a:prstGeom>
          <a:solidFill>
            <a:srgbClr val="754A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490" name="Google Shape;1490;p144"/>
          <p:cNvSpPr/>
          <p:nvPr/>
        </p:nvSpPr>
        <p:spPr>
          <a:xfrm>
            <a:off x="9793895" y="2312576"/>
            <a:ext cx="509859" cy="509859"/>
          </a:xfrm>
          <a:prstGeom prst="ellipse">
            <a:avLst/>
          </a:prstGeom>
          <a:solidFill>
            <a:srgbClr val="F0ED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sp>
        <p:nvSpPr>
          <p:cNvPr id="1491" name="Google Shape;1491;p144"/>
          <p:cNvSpPr txBox="1"/>
          <p:nvPr/>
        </p:nvSpPr>
        <p:spPr>
          <a:xfrm>
            <a:off x="9251089" y="2904031"/>
            <a:ext cx="527388"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Regalia</a:t>
            </a:r>
            <a:br>
              <a:rPr lang="en-US" sz="900">
                <a:solidFill>
                  <a:schemeClr val="dk1"/>
                </a:solidFill>
                <a:latin typeface="Arial"/>
                <a:ea typeface="Arial"/>
                <a:cs typeface="Arial"/>
                <a:sym typeface="Arial"/>
              </a:rPr>
            </a:br>
            <a:r>
              <a:rPr lang="en-US" sz="900">
                <a:solidFill>
                  <a:schemeClr val="dk1"/>
                </a:solidFill>
                <a:latin typeface="Arial"/>
                <a:ea typeface="Arial"/>
                <a:cs typeface="Arial"/>
                <a:sym typeface="Arial"/>
              </a:rPr>
              <a:t>Limestone</a:t>
            </a:r>
            <a:endParaRPr/>
          </a:p>
        </p:txBody>
      </p:sp>
      <p:sp>
        <p:nvSpPr>
          <p:cNvPr id="1492" name="Google Shape;1492;p144"/>
          <p:cNvSpPr/>
          <p:nvPr/>
        </p:nvSpPr>
        <p:spPr>
          <a:xfrm>
            <a:off x="10474520" y="1802717"/>
            <a:ext cx="942615" cy="942615"/>
          </a:xfrm>
          <a:prstGeom prst="ellipse">
            <a:avLst/>
          </a:prstGeom>
          <a:solidFill>
            <a:schemeClr val="accent1"/>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800">
              <a:solidFill>
                <a:srgbClr val="F5C63A"/>
              </a:solidFill>
              <a:latin typeface="Arial"/>
              <a:ea typeface="Arial"/>
              <a:cs typeface="Arial"/>
              <a:sym typeface="Arial"/>
            </a:endParaRPr>
          </a:p>
        </p:txBody>
      </p:sp>
      <p:sp>
        <p:nvSpPr>
          <p:cNvPr id="1493" name="Google Shape;1493;p144"/>
          <p:cNvSpPr/>
          <p:nvPr/>
        </p:nvSpPr>
        <p:spPr>
          <a:xfrm>
            <a:off x="11224941" y="1725614"/>
            <a:ext cx="509859" cy="509859"/>
          </a:xfrm>
          <a:prstGeom prst="ellipse">
            <a:avLst/>
          </a:prstGeom>
          <a:solidFill>
            <a:srgbClr val="B9E1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494" name="Google Shape;1494;p144"/>
          <p:cNvSpPr/>
          <p:nvPr/>
        </p:nvSpPr>
        <p:spPr>
          <a:xfrm>
            <a:off x="11224941" y="2312576"/>
            <a:ext cx="509859" cy="509859"/>
          </a:xfrm>
          <a:prstGeom prst="ellipse">
            <a:avLst/>
          </a:prstGeom>
          <a:solidFill>
            <a:srgbClr val="8D204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95" name="Google Shape;1495;p144"/>
          <p:cNvSpPr txBox="1"/>
          <p:nvPr/>
        </p:nvSpPr>
        <p:spPr>
          <a:xfrm>
            <a:off x="10728621" y="2904031"/>
            <a:ext cx="434413" cy="24929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Summitt</a:t>
            </a:r>
            <a:br>
              <a:rPr lang="en-US" sz="900">
                <a:solidFill>
                  <a:schemeClr val="dk1"/>
                </a:solidFill>
                <a:latin typeface="Arial"/>
                <a:ea typeface="Arial"/>
                <a:cs typeface="Arial"/>
                <a:sym typeface="Arial"/>
              </a:rPr>
            </a:br>
            <a:r>
              <a:rPr lang="en-US" sz="900">
                <a:solidFill>
                  <a:schemeClr val="dk1"/>
                </a:solidFill>
                <a:latin typeface="Arial"/>
                <a:ea typeface="Arial"/>
                <a:cs typeface="Arial"/>
                <a:sym typeface="Arial"/>
              </a:rPr>
              <a:t>LeConte</a:t>
            </a:r>
            <a:endParaRPr sz="900">
              <a:solidFill>
                <a:schemeClr val="dk1"/>
              </a:solidFill>
              <a:latin typeface="Arial"/>
              <a:ea typeface="Arial"/>
              <a:cs typeface="Arial"/>
              <a:sym typeface="Arial"/>
            </a:endParaRPr>
          </a:p>
        </p:txBody>
      </p:sp>
      <p:sp>
        <p:nvSpPr>
          <p:cNvPr id="1496" name="Google Shape;1496;p144"/>
          <p:cNvSpPr/>
          <p:nvPr/>
        </p:nvSpPr>
        <p:spPr>
          <a:xfrm>
            <a:off x="457200" y="3843062"/>
            <a:ext cx="942615" cy="942615"/>
          </a:xfrm>
          <a:prstGeom prst="ellipse">
            <a:avLst/>
          </a:prstGeom>
          <a:solidFill>
            <a:schemeClr val="accent1"/>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800">
              <a:solidFill>
                <a:srgbClr val="F5C63A"/>
              </a:solidFill>
              <a:latin typeface="Arial"/>
              <a:ea typeface="Arial"/>
              <a:cs typeface="Arial"/>
              <a:sym typeface="Arial"/>
            </a:endParaRPr>
          </a:p>
        </p:txBody>
      </p:sp>
      <p:sp>
        <p:nvSpPr>
          <p:cNvPr id="1497" name="Google Shape;1497;p144"/>
          <p:cNvSpPr txBox="1"/>
          <p:nvPr/>
        </p:nvSpPr>
        <p:spPr>
          <a:xfrm>
            <a:off x="664814" y="4944376"/>
            <a:ext cx="527387" cy="37394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Valley</a:t>
            </a:r>
            <a:endParaRPr/>
          </a:p>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Limestone</a:t>
            </a:r>
            <a:endParaRPr/>
          </a:p>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Globe</a:t>
            </a:r>
            <a:endParaRPr/>
          </a:p>
        </p:txBody>
      </p:sp>
      <p:sp>
        <p:nvSpPr>
          <p:cNvPr id="1498" name="Google Shape;1498;p144"/>
          <p:cNvSpPr/>
          <p:nvPr/>
        </p:nvSpPr>
        <p:spPr>
          <a:xfrm>
            <a:off x="1888246" y="3843062"/>
            <a:ext cx="942615" cy="942615"/>
          </a:xfrm>
          <a:prstGeom prst="ellipse">
            <a:avLst/>
          </a:prstGeom>
          <a:solidFill>
            <a:schemeClr val="accent1"/>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800">
              <a:solidFill>
                <a:srgbClr val="F5C63A"/>
              </a:solidFill>
              <a:latin typeface="Arial"/>
              <a:ea typeface="Arial"/>
              <a:cs typeface="Arial"/>
              <a:sym typeface="Arial"/>
            </a:endParaRPr>
          </a:p>
        </p:txBody>
      </p:sp>
      <p:sp>
        <p:nvSpPr>
          <p:cNvPr id="1499" name="Google Shape;1499;p144"/>
          <p:cNvSpPr txBox="1"/>
          <p:nvPr/>
        </p:nvSpPr>
        <p:spPr>
          <a:xfrm>
            <a:off x="2095859" y="4944376"/>
            <a:ext cx="527388" cy="37394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LeConte</a:t>
            </a:r>
            <a:endParaRPr sz="900">
              <a:solidFill>
                <a:schemeClr val="dk1"/>
              </a:solidFill>
              <a:latin typeface="Arial"/>
              <a:ea typeface="Arial"/>
              <a:cs typeface="Arial"/>
              <a:sym typeface="Arial"/>
            </a:endParaRPr>
          </a:p>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Fountain</a:t>
            </a:r>
            <a:endParaRPr/>
          </a:p>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Limestone</a:t>
            </a:r>
            <a:endParaRPr/>
          </a:p>
        </p:txBody>
      </p:sp>
      <p:sp>
        <p:nvSpPr>
          <p:cNvPr id="1500" name="Google Shape;1500;p144"/>
          <p:cNvSpPr/>
          <p:nvPr/>
        </p:nvSpPr>
        <p:spPr>
          <a:xfrm>
            <a:off x="3319292" y="3843062"/>
            <a:ext cx="942615" cy="942615"/>
          </a:xfrm>
          <a:prstGeom prst="ellipse">
            <a:avLst/>
          </a:prstGeom>
          <a:solidFill>
            <a:schemeClr val="accent1"/>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800">
              <a:solidFill>
                <a:srgbClr val="F5C63A"/>
              </a:solidFill>
              <a:latin typeface="Arial"/>
              <a:ea typeface="Arial"/>
              <a:cs typeface="Arial"/>
              <a:sym typeface="Arial"/>
            </a:endParaRPr>
          </a:p>
        </p:txBody>
      </p:sp>
      <p:sp>
        <p:nvSpPr>
          <p:cNvPr id="1501" name="Google Shape;1501;p144"/>
          <p:cNvSpPr txBox="1"/>
          <p:nvPr/>
        </p:nvSpPr>
        <p:spPr>
          <a:xfrm>
            <a:off x="3597438" y="4944376"/>
            <a:ext cx="386323" cy="37394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Legacy</a:t>
            </a:r>
            <a:endParaRPr/>
          </a:p>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Eureka!</a:t>
            </a:r>
            <a:endParaRPr/>
          </a:p>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Valley</a:t>
            </a:r>
            <a:endParaRPr/>
          </a:p>
        </p:txBody>
      </p:sp>
      <p:sp>
        <p:nvSpPr>
          <p:cNvPr id="1502" name="Google Shape;1502;p144"/>
          <p:cNvSpPr/>
          <p:nvPr/>
        </p:nvSpPr>
        <p:spPr>
          <a:xfrm>
            <a:off x="4750337" y="3843062"/>
            <a:ext cx="942615" cy="942615"/>
          </a:xfrm>
          <a:prstGeom prst="ellipse">
            <a:avLst/>
          </a:prstGeom>
          <a:solidFill>
            <a:schemeClr val="accent1"/>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800">
              <a:solidFill>
                <a:srgbClr val="F5C63A"/>
              </a:solidFill>
              <a:latin typeface="Arial"/>
              <a:ea typeface="Arial"/>
              <a:cs typeface="Arial"/>
              <a:sym typeface="Arial"/>
            </a:endParaRPr>
          </a:p>
        </p:txBody>
      </p:sp>
      <p:sp>
        <p:nvSpPr>
          <p:cNvPr id="1503" name="Google Shape;1503;p144"/>
          <p:cNvSpPr txBox="1"/>
          <p:nvPr/>
        </p:nvSpPr>
        <p:spPr>
          <a:xfrm>
            <a:off x="5009246" y="4944376"/>
            <a:ext cx="424796" cy="37394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Valley</a:t>
            </a:r>
            <a:endParaRPr/>
          </a:p>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Regalia</a:t>
            </a:r>
            <a:endParaRPr/>
          </a:p>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Summitt</a:t>
            </a:r>
            <a:endParaRPr sz="900">
              <a:solidFill>
                <a:schemeClr val="dk1"/>
              </a:solidFill>
              <a:latin typeface="Arial"/>
              <a:ea typeface="Arial"/>
              <a:cs typeface="Arial"/>
              <a:sym typeface="Arial"/>
            </a:endParaRPr>
          </a:p>
        </p:txBody>
      </p:sp>
      <p:sp>
        <p:nvSpPr>
          <p:cNvPr id="1504" name="Google Shape;1504;p144"/>
          <p:cNvSpPr/>
          <p:nvPr/>
        </p:nvSpPr>
        <p:spPr>
          <a:xfrm>
            <a:off x="6181383" y="3843062"/>
            <a:ext cx="942615" cy="942615"/>
          </a:xfrm>
          <a:prstGeom prst="ellipse">
            <a:avLst/>
          </a:prstGeom>
          <a:solidFill>
            <a:schemeClr val="accent1"/>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800">
              <a:solidFill>
                <a:srgbClr val="F5C63A"/>
              </a:solidFill>
              <a:latin typeface="Arial"/>
              <a:ea typeface="Arial"/>
              <a:cs typeface="Arial"/>
              <a:sym typeface="Arial"/>
            </a:endParaRPr>
          </a:p>
        </p:txBody>
      </p:sp>
      <p:sp>
        <p:nvSpPr>
          <p:cNvPr id="1505" name="Google Shape;1505;p144"/>
          <p:cNvSpPr txBox="1"/>
          <p:nvPr/>
        </p:nvSpPr>
        <p:spPr>
          <a:xfrm>
            <a:off x="6388997" y="4944376"/>
            <a:ext cx="527387" cy="37394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Limestone</a:t>
            </a:r>
            <a:endParaRPr/>
          </a:p>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LeConte</a:t>
            </a:r>
            <a:endParaRPr sz="900">
              <a:solidFill>
                <a:schemeClr val="dk1"/>
              </a:solidFill>
              <a:latin typeface="Arial"/>
              <a:ea typeface="Arial"/>
              <a:cs typeface="Arial"/>
              <a:sym typeface="Arial"/>
            </a:endParaRPr>
          </a:p>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Buckskin</a:t>
            </a:r>
            <a:endParaRPr/>
          </a:p>
        </p:txBody>
      </p:sp>
      <p:sp>
        <p:nvSpPr>
          <p:cNvPr id="1506" name="Google Shape;1506;p144"/>
          <p:cNvSpPr/>
          <p:nvPr/>
        </p:nvSpPr>
        <p:spPr>
          <a:xfrm>
            <a:off x="7612429" y="3843062"/>
            <a:ext cx="942615" cy="942615"/>
          </a:xfrm>
          <a:prstGeom prst="ellipse">
            <a:avLst/>
          </a:prstGeom>
          <a:solidFill>
            <a:schemeClr val="accent1"/>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800">
              <a:solidFill>
                <a:srgbClr val="F5C63A"/>
              </a:solidFill>
              <a:latin typeface="Arial"/>
              <a:ea typeface="Arial"/>
              <a:cs typeface="Arial"/>
              <a:sym typeface="Arial"/>
            </a:endParaRPr>
          </a:p>
        </p:txBody>
      </p:sp>
      <p:sp>
        <p:nvSpPr>
          <p:cNvPr id="1507" name="Google Shape;1507;p144"/>
          <p:cNvSpPr txBox="1"/>
          <p:nvPr/>
        </p:nvSpPr>
        <p:spPr>
          <a:xfrm>
            <a:off x="7773557" y="4944376"/>
            <a:ext cx="620362" cy="37394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Switchgrass</a:t>
            </a:r>
            <a:endParaRPr/>
          </a:p>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Fountain</a:t>
            </a:r>
            <a:endParaRPr/>
          </a:p>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Smokey</a:t>
            </a:r>
            <a:endParaRPr/>
          </a:p>
        </p:txBody>
      </p:sp>
      <p:sp>
        <p:nvSpPr>
          <p:cNvPr id="1508" name="Google Shape;1508;p144"/>
          <p:cNvSpPr/>
          <p:nvPr/>
        </p:nvSpPr>
        <p:spPr>
          <a:xfrm>
            <a:off x="9043475" y="3843062"/>
            <a:ext cx="942615" cy="942615"/>
          </a:xfrm>
          <a:prstGeom prst="ellipse">
            <a:avLst/>
          </a:prstGeom>
          <a:solidFill>
            <a:schemeClr val="accent1"/>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800">
              <a:solidFill>
                <a:srgbClr val="F5C63A"/>
              </a:solidFill>
              <a:latin typeface="Arial"/>
              <a:ea typeface="Arial"/>
              <a:cs typeface="Arial"/>
              <a:sym typeface="Arial"/>
            </a:endParaRPr>
          </a:p>
        </p:txBody>
      </p:sp>
      <p:sp>
        <p:nvSpPr>
          <p:cNvPr id="1509" name="Google Shape;1509;p144"/>
          <p:cNvSpPr txBox="1"/>
          <p:nvPr/>
        </p:nvSpPr>
        <p:spPr>
          <a:xfrm>
            <a:off x="9302387" y="4944376"/>
            <a:ext cx="424796" cy="37394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River</a:t>
            </a:r>
            <a:endParaRPr/>
          </a:p>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Eureka!</a:t>
            </a:r>
            <a:endParaRPr/>
          </a:p>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Summitt</a:t>
            </a:r>
            <a:endParaRPr sz="900">
              <a:solidFill>
                <a:schemeClr val="dk1"/>
              </a:solidFill>
              <a:latin typeface="Arial"/>
              <a:ea typeface="Arial"/>
              <a:cs typeface="Arial"/>
              <a:sym typeface="Arial"/>
            </a:endParaRPr>
          </a:p>
        </p:txBody>
      </p:sp>
      <p:sp>
        <p:nvSpPr>
          <p:cNvPr id="1510" name="Google Shape;1510;p144"/>
          <p:cNvSpPr/>
          <p:nvPr/>
        </p:nvSpPr>
        <p:spPr>
          <a:xfrm>
            <a:off x="10474520" y="3843062"/>
            <a:ext cx="942615" cy="942615"/>
          </a:xfrm>
          <a:prstGeom prst="ellipse">
            <a:avLst/>
          </a:prstGeom>
          <a:solidFill>
            <a:schemeClr val="accent1"/>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800">
              <a:solidFill>
                <a:srgbClr val="F5C63A"/>
              </a:solidFill>
              <a:latin typeface="Arial"/>
              <a:ea typeface="Arial"/>
              <a:cs typeface="Arial"/>
              <a:sym typeface="Arial"/>
            </a:endParaRPr>
          </a:p>
        </p:txBody>
      </p:sp>
      <p:sp>
        <p:nvSpPr>
          <p:cNvPr id="1511" name="Google Shape;1511;p144"/>
          <p:cNvSpPr txBox="1"/>
          <p:nvPr/>
        </p:nvSpPr>
        <p:spPr>
          <a:xfrm>
            <a:off x="10668510" y="4944376"/>
            <a:ext cx="554639" cy="373949"/>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Energy</a:t>
            </a:r>
            <a:endParaRPr/>
          </a:p>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Summitt</a:t>
            </a:r>
            <a:endParaRPr sz="900">
              <a:solidFill>
                <a:schemeClr val="dk1"/>
              </a:solidFill>
              <a:latin typeface="Arial"/>
              <a:ea typeface="Arial"/>
              <a:cs typeface="Arial"/>
              <a:sym typeface="Arial"/>
            </a:endParaRPr>
          </a:p>
          <a:p>
            <a:pPr marL="0" marR="0" lvl="0" indent="0" algn="ctr" rtl="0">
              <a:lnSpc>
                <a:spcPct val="90000"/>
              </a:lnSpc>
              <a:spcBef>
                <a:spcPts val="0"/>
              </a:spcBef>
              <a:spcAft>
                <a:spcPts val="0"/>
              </a:spcAft>
              <a:buNone/>
            </a:pPr>
            <a:r>
              <a:rPr lang="en-US" sz="900">
                <a:solidFill>
                  <a:schemeClr val="dk1"/>
                </a:solidFill>
                <a:latin typeface="Arial"/>
                <a:ea typeface="Arial"/>
                <a:cs typeface="Arial"/>
                <a:sym typeface="Arial"/>
              </a:rPr>
              <a:t>Sunsphere</a:t>
            </a:r>
            <a:endParaRPr sz="900">
              <a:solidFill>
                <a:schemeClr val="dk1"/>
              </a:solidFill>
              <a:latin typeface="Arial"/>
              <a:ea typeface="Arial"/>
              <a:cs typeface="Arial"/>
              <a:sym typeface="Arial"/>
            </a:endParaRPr>
          </a:p>
        </p:txBody>
      </p:sp>
      <p:sp>
        <p:nvSpPr>
          <p:cNvPr id="1512" name="Google Shape;1512;p144"/>
          <p:cNvSpPr/>
          <p:nvPr/>
        </p:nvSpPr>
        <p:spPr>
          <a:xfrm>
            <a:off x="1207621" y="3664704"/>
            <a:ext cx="435971" cy="435971"/>
          </a:xfrm>
          <a:prstGeom prst="ellipse">
            <a:avLst/>
          </a:prstGeom>
          <a:solidFill>
            <a:srgbClr val="00746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13" name="Google Shape;1513;p144"/>
          <p:cNvSpPr/>
          <p:nvPr/>
        </p:nvSpPr>
        <p:spPr>
          <a:xfrm>
            <a:off x="1207621" y="4095970"/>
            <a:ext cx="435971" cy="435971"/>
          </a:xfrm>
          <a:prstGeom prst="ellipse">
            <a:avLst/>
          </a:prstGeom>
          <a:solidFill>
            <a:srgbClr val="F0ED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sp>
        <p:nvSpPr>
          <p:cNvPr id="1514" name="Google Shape;1514;p144"/>
          <p:cNvSpPr/>
          <p:nvPr/>
        </p:nvSpPr>
        <p:spPr>
          <a:xfrm>
            <a:off x="1207621" y="4527236"/>
            <a:ext cx="435971" cy="435971"/>
          </a:xfrm>
          <a:prstGeom prst="ellipse">
            <a:avLst/>
          </a:prstGeom>
          <a:solidFill>
            <a:srgbClr val="006C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15" name="Google Shape;1515;p144"/>
          <p:cNvSpPr/>
          <p:nvPr/>
        </p:nvSpPr>
        <p:spPr>
          <a:xfrm>
            <a:off x="2638666" y="3664704"/>
            <a:ext cx="435971" cy="435971"/>
          </a:xfrm>
          <a:prstGeom prst="ellipse">
            <a:avLst/>
          </a:prstGeom>
          <a:solidFill>
            <a:srgbClr val="8D204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16" name="Google Shape;1516;p144"/>
          <p:cNvSpPr/>
          <p:nvPr/>
        </p:nvSpPr>
        <p:spPr>
          <a:xfrm>
            <a:off x="2638666" y="4095970"/>
            <a:ext cx="435971" cy="435971"/>
          </a:xfrm>
          <a:prstGeom prst="ellipse">
            <a:avLst/>
          </a:prstGeom>
          <a:solidFill>
            <a:srgbClr val="2197A9"/>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800">
              <a:solidFill>
                <a:srgbClr val="2197A9"/>
              </a:solidFill>
              <a:latin typeface="Arial"/>
              <a:ea typeface="Arial"/>
              <a:cs typeface="Arial"/>
              <a:sym typeface="Arial"/>
            </a:endParaRPr>
          </a:p>
        </p:txBody>
      </p:sp>
      <p:sp>
        <p:nvSpPr>
          <p:cNvPr id="1517" name="Google Shape;1517;p144"/>
          <p:cNvSpPr/>
          <p:nvPr/>
        </p:nvSpPr>
        <p:spPr>
          <a:xfrm>
            <a:off x="2638666" y="4527236"/>
            <a:ext cx="435971" cy="435971"/>
          </a:xfrm>
          <a:prstGeom prst="ellipse">
            <a:avLst/>
          </a:prstGeom>
          <a:solidFill>
            <a:srgbClr val="F0ED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sp>
        <p:nvSpPr>
          <p:cNvPr id="1518" name="Google Shape;1518;p144"/>
          <p:cNvSpPr/>
          <p:nvPr/>
        </p:nvSpPr>
        <p:spPr>
          <a:xfrm>
            <a:off x="4069712" y="3664704"/>
            <a:ext cx="435971" cy="435971"/>
          </a:xfrm>
          <a:prstGeom prst="ellipse">
            <a:avLst/>
          </a:prstGeom>
          <a:solidFill>
            <a:srgbClr val="57958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519" name="Google Shape;1519;p144"/>
          <p:cNvSpPr/>
          <p:nvPr/>
        </p:nvSpPr>
        <p:spPr>
          <a:xfrm>
            <a:off x="4069712" y="4095970"/>
            <a:ext cx="435971" cy="435971"/>
          </a:xfrm>
          <a:prstGeom prst="ellipse">
            <a:avLst/>
          </a:prstGeom>
          <a:solidFill>
            <a:srgbClr val="EBEA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520" name="Google Shape;1520;p144"/>
          <p:cNvSpPr/>
          <p:nvPr/>
        </p:nvSpPr>
        <p:spPr>
          <a:xfrm>
            <a:off x="4069712" y="4527236"/>
            <a:ext cx="435971" cy="435971"/>
          </a:xfrm>
          <a:prstGeom prst="ellipse">
            <a:avLst/>
          </a:prstGeom>
          <a:solidFill>
            <a:srgbClr val="00746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21" name="Google Shape;1521;p144"/>
          <p:cNvSpPr/>
          <p:nvPr/>
        </p:nvSpPr>
        <p:spPr>
          <a:xfrm>
            <a:off x="5500758" y="3664704"/>
            <a:ext cx="435971" cy="435971"/>
          </a:xfrm>
          <a:prstGeom prst="ellipse">
            <a:avLst/>
          </a:prstGeom>
          <a:solidFill>
            <a:srgbClr val="00746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22" name="Google Shape;1522;p144"/>
          <p:cNvSpPr/>
          <p:nvPr/>
        </p:nvSpPr>
        <p:spPr>
          <a:xfrm>
            <a:off x="5500758" y="4095970"/>
            <a:ext cx="435971" cy="435971"/>
          </a:xfrm>
          <a:prstGeom prst="ellipse">
            <a:avLst/>
          </a:prstGeom>
          <a:solidFill>
            <a:srgbClr val="754A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523" name="Google Shape;1523;p144"/>
          <p:cNvSpPr/>
          <p:nvPr/>
        </p:nvSpPr>
        <p:spPr>
          <a:xfrm>
            <a:off x="5500758" y="4527236"/>
            <a:ext cx="435971" cy="435971"/>
          </a:xfrm>
          <a:prstGeom prst="ellipse">
            <a:avLst/>
          </a:prstGeom>
          <a:solidFill>
            <a:srgbClr val="B9E1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524" name="Google Shape;1524;p144"/>
          <p:cNvSpPr/>
          <p:nvPr/>
        </p:nvSpPr>
        <p:spPr>
          <a:xfrm>
            <a:off x="6931804" y="3664704"/>
            <a:ext cx="435971" cy="435971"/>
          </a:xfrm>
          <a:prstGeom prst="ellipse">
            <a:avLst/>
          </a:prstGeom>
          <a:solidFill>
            <a:srgbClr val="F0ED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sp>
        <p:nvSpPr>
          <p:cNvPr id="1525" name="Google Shape;1525;p144"/>
          <p:cNvSpPr/>
          <p:nvPr/>
        </p:nvSpPr>
        <p:spPr>
          <a:xfrm>
            <a:off x="6931804" y="4095970"/>
            <a:ext cx="435971" cy="435971"/>
          </a:xfrm>
          <a:prstGeom prst="ellipse">
            <a:avLst/>
          </a:prstGeom>
          <a:solidFill>
            <a:srgbClr val="8D204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26" name="Google Shape;1526;p144"/>
          <p:cNvSpPr/>
          <p:nvPr/>
        </p:nvSpPr>
        <p:spPr>
          <a:xfrm>
            <a:off x="6931804" y="4527236"/>
            <a:ext cx="435971" cy="435971"/>
          </a:xfrm>
          <a:prstGeom prst="ellipse">
            <a:avLst/>
          </a:prstGeom>
          <a:solidFill>
            <a:srgbClr val="7055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527" name="Google Shape;1527;p144"/>
          <p:cNvSpPr/>
          <p:nvPr/>
        </p:nvSpPr>
        <p:spPr>
          <a:xfrm>
            <a:off x="8362849" y="3664704"/>
            <a:ext cx="435971" cy="435971"/>
          </a:xfrm>
          <a:prstGeom prst="ellipse">
            <a:avLst/>
          </a:prstGeom>
          <a:solidFill>
            <a:srgbClr val="ABC17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528" name="Google Shape;1528;p144"/>
          <p:cNvSpPr/>
          <p:nvPr/>
        </p:nvSpPr>
        <p:spPr>
          <a:xfrm>
            <a:off x="8362849" y="4095970"/>
            <a:ext cx="435971" cy="435971"/>
          </a:xfrm>
          <a:prstGeom prst="ellipse">
            <a:avLst/>
          </a:prstGeom>
          <a:solidFill>
            <a:srgbClr val="2197A9"/>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800">
              <a:solidFill>
                <a:srgbClr val="2197A9"/>
              </a:solidFill>
              <a:latin typeface="Arial"/>
              <a:ea typeface="Arial"/>
              <a:cs typeface="Arial"/>
              <a:sym typeface="Arial"/>
            </a:endParaRPr>
          </a:p>
        </p:txBody>
      </p:sp>
      <p:sp>
        <p:nvSpPr>
          <p:cNvPr id="1529" name="Google Shape;1529;p144"/>
          <p:cNvSpPr/>
          <p:nvPr/>
        </p:nvSpPr>
        <p:spPr>
          <a:xfrm>
            <a:off x="8362849" y="4527236"/>
            <a:ext cx="435971" cy="435971"/>
          </a:xfrm>
          <a:prstGeom prst="ellipse">
            <a:avLst/>
          </a:prstGeom>
          <a:solidFill>
            <a:schemeClr val="dk1"/>
          </a:solidFill>
          <a:ln>
            <a:noFill/>
          </a:ln>
        </p:spPr>
        <p:txBody>
          <a:bodyPr spcFirstLastPara="1" wrap="square" lIns="38100" tIns="38100" rIns="38100" bIns="38100" anchor="ctr" anchorCtr="0">
            <a:noAutofit/>
          </a:bodyPr>
          <a:lstStyle/>
          <a:p>
            <a:pPr marL="0" marR="0" lvl="0" indent="0" algn="ctr" rtl="0">
              <a:spcBef>
                <a:spcPts val="0"/>
              </a:spcBef>
              <a:spcAft>
                <a:spcPts val="0"/>
              </a:spcAft>
              <a:buNone/>
            </a:pPr>
            <a:endParaRPr sz="900">
              <a:solidFill>
                <a:srgbClr val="F9FDFF"/>
              </a:solidFill>
              <a:latin typeface="Arial"/>
              <a:ea typeface="Arial"/>
              <a:cs typeface="Arial"/>
              <a:sym typeface="Arial"/>
            </a:endParaRPr>
          </a:p>
        </p:txBody>
      </p:sp>
      <p:sp>
        <p:nvSpPr>
          <p:cNvPr id="1530" name="Google Shape;1530;p144"/>
          <p:cNvSpPr/>
          <p:nvPr/>
        </p:nvSpPr>
        <p:spPr>
          <a:xfrm>
            <a:off x="11224941" y="3664704"/>
            <a:ext cx="435971" cy="435971"/>
          </a:xfrm>
          <a:prstGeom prst="ellipse">
            <a:avLst/>
          </a:prstGeom>
          <a:solidFill>
            <a:srgbClr val="EE3E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531" name="Google Shape;1531;p144"/>
          <p:cNvSpPr/>
          <p:nvPr/>
        </p:nvSpPr>
        <p:spPr>
          <a:xfrm>
            <a:off x="11224941" y="4095970"/>
            <a:ext cx="435971" cy="435971"/>
          </a:xfrm>
          <a:prstGeom prst="ellipse">
            <a:avLst/>
          </a:prstGeom>
          <a:solidFill>
            <a:srgbClr val="B9E1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532" name="Google Shape;1532;p144"/>
          <p:cNvSpPr/>
          <p:nvPr/>
        </p:nvSpPr>
        <p:spPr>
          <a:xfrm>
            <a:off x="11224941" y="4527236"/>
            <a:ext cx="435971" cy="435971"/>
          </a:xfrm>
          <a:prstGeom prst="ellipse">
            <a:avLst/>
          </a:prstGeom>
          <a:solidFill>
            <a:srgbClr val="FED5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33" name="Google Shape;1533;p144"/>
          <p:cNvSpPr/>
          <p:nvPr/>
        </p:nvSpPr>
        <p:spPr>
          <a:xfrm>
            <a:off x="9793895" y="3664704"/>
            <a:ext cx="435971" cy="435971"/>
          </a:xfrm>
          <a:prstGeom prst="ellipse">
            <a:avLst/>
          </a:prstGeom>
          <a:solidFill>
            <a:srgbClr val="517C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34" name="Google Shape;1534;p144"/>
          <p:cNvSpPr/>
          <p:nvPr/>
        </p:nvSpPr>
        <p:spPr>
          <a:xfrm>
            <a:off x="9793895" y="4095970"/>
            <a:ext cx="435971" cy="435971"/>
          </a:xfrm>
          <a:prstGeom prst="ellipse">
            <a:avLst/>
          </a:prstGeom>
          <a:solidFill>
            <a:srgbClr val="EBEA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535" name="Google Shape;1535;p144"/>
          <p:cNvSpPr/>
          <p:nvPr/>
        </p:nvSpPr>
        <p:spPr>
          <a:xfrm>
            <a:off x="9793895" y="4527236"/>
            <a:ext cx="435971" cy="435971"/>
          </a:xfrm>
          <a:prstGeom prst="ellipse">
            <a:avLst/>
          </a:prstGeom>
          <a:solidFill>
            <a:srgbClr val="B9E1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1536" name="Google Shape;1536;p144"/>
          <p:cNvSpPr/>
          <p:nvPr/>
        </p:nvSpPr>
        <p:spPr>
          <a:xfrm>
            <a:off x="457198" y="659658"/>
            <a:ext cx="11277601" cy="55399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Too many colors can be overwhelming. Best to find a strong combination of three or four colors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and use those consistently throughout.</a:t>
            </a:r>
            <a:endParaRPr sz="1800">
              <a:solidFill>
                <a:schemeClr val="accen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540"/>
        <p:cNvGrpSpPr/>
        <p:nvPr/>
      </p:nvGrpSpPr>
      <p:grpSpPr>
        <a:xfrm>
          <a:off x="0" y="0"/>
          <a:ext cx="0" cy="0"/>
          <a:chOff x="0" y="0"/>
          <a:chExt cx="0" cy="0"/>
        </a:xfrm>
      </p:grpSpPr>
      <p:cxnSp>
        <p:nvCxnSpPr>
          <p:cNvPr id="1541" name="Google Shape;1541;p145"/>
          <p:cNvCxnSpPr/>
          <p:nvPr/>
        </p:nvCxnSpPr>
        <p:spPr>
          <a:xfrm>
            <a:off x="457200" y="427929"/>
            <a:ext cx="11277600" cy="0"/>
          </a:xfrm>
          <a:prstGeom prst="straightConnector1">
            <a:avLst/>
          </a:prstGeom>
          <a:noFill/>
          <a:ln w="9525" cap="flat" cmpd="sng">
            <a:solidFill>
              <a:schemeClr val="accent1"/>
            </a:solidFill>
            <a:prstDash val="solid"/>
            <a:miter lim="800000"/>
            <a:headEnd type="none" w="sm" len="sm"/>
            <a:tailEnd type="none" w="sm" len="sm"/>
          </a:ln>
        </p:spPr>
      </p:cxnSp>
      <p:sp>
        <p:nvSpPr>
          <p:cNvPr id="1542" name="Google Shape;1542;p145"/>
          <p:cNvSpPr txBox="1"/>
          <p:nvPr/>
        </p:nvSpPr>
        <p:spPr>
          <a:xfrm>
            <a:off x="457199" y="208498"/>
            <a:ext cx="2124635" cy="21544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TYPOGRAPHY</a:t>
            </a:r>
            <a:endParaRPr/>
          </a:p>
        </p:txBody>
      </p:sp>
      <p:sp>
        <p:nvSpPr>
          <p:cNvPr id="1543" name="Google Shape;1543;p145"/>
          <p:cNvSpPr/>
          <p:nvPr/>
        </p:nvSpPr>
        <p:spPr>
          <a:xfrm>
            <a:off x="457198" y="659658"/>
            <a:ext cx="11277601" cy="110799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Gotham is the university’s primary typeface. However this font family is not included in most user’s default systems.  For presentation use, Arial Nova is used throughout. (Available with Enterprise or Office 365 installation.) Most type is set in </a:t>
            </a:r>
            <a:r>
              <a:rPr lang="en-US" sz="1800" b="1">
                <a:solidFill>
                  <a:schemeClr val="dk1"/>
                </a:solidFill>
                <a:latin typeface="Arial"/>
                <a:ea typeface="Arial"/>
                <a:cs typeface="Arial"/>
                <a:sym typeface="Arial"/>
              </a:rPr>
              <a:t>Smokey</a:t>
            </a:r>
            <a:r>
              <a:rPr lang="en-US" sz="1800">
                <a:solidFill>
                  <a:schemeClr val="dk1"/>
                </a:solidFill>
                <a:latin typeface="Arial"/>
                <a:ea typeface="Arial"/>
                <a:cs typeface="Arial"/>
                <a:sym typeface="Arial"/>
              </a:rPr>
              <a:t> (not black) with highlights in </a:t>
            </a:r>
            <a:r>
              <a:rPr lang="en-US" sz="1800" b="1">
                <a:solidFill>
                  <a:schemeClr val="dk1"/>
                </a:solidFill>
                <a:latin typeface="Arial"/>
                <a:ea typeface="Arial"/>
                <a:cs typeface="Arial"/>
                <a:sym typeface="Arial"/>
              </a:rPr>
              <a:t>Bold</a:t>
            </a:r>
            <a:r>
              <a:rPr lang="en-US" sz="1800">
                <a:solidFill>
                  <a:schemeClr val="dk1"/>
                </a:solidFill>
                <a:latin typeface="Arial"/>
                <a:ea typeface="Arial"/>
                <a:cs typeface="Arial"/>
                <a:sym typeface="Arial"/>
              </a:rPr>
              <a:t>.</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Limit use of italics as it is often difficult to read onscreen.  Do not underline text.</a:t>
            </a:r>
            <a:endParaRPr/>
          </a:p>
        </p:txBody>
      </p:sp>
      <p:sp>
        <p:nvSpPr>
          <p:cNvPr id="1544" name="Google Shape;1544;p145"/>
          <p:cNvSpPr txBox="1"/>
          <p:nvPr/>
        </p:nvSpPr>
        <p:spPr>
          <a:xfrm>
            <a:off x="457200" y="2610852"/>
            <a:ext cx="6821905"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Smokey jumped over the alligator.</a:t>
            </a:r>
            <a:endParaRPr/>
          </a:p>
        </p:txBody>
      </p:sp>
      <p:sp>
        <p:nvSpPr>
          <p:cNvPr id="1545" name="Google Shape;1545;p145"/>
          <p:cNvSpPr txBox="1"/>
          <p:nvPr/>
        </p:nvSpPr>
        <p:spPr>
          <a:xfrm>
            <a:off x="457200" y="3250059"/>
            <a:ext cx="6821905"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Smokey jumped over the alligator.</a:t>
            </a:r>
            <a:endParaRPr/>
          </a:p>
        </p:txBody>
      </p:sp>
      <p:sp>
        <p:nvSpPr>
          <p:cNvPr id="1546" name="Google Shape;1546;p145"/>
          <p:cNvSpPr txBox="1"/>
          <p:nvPr/>
        </p:nvSpPr>
        <p:spPr>
          <a:xfrm>
            <a:off x="457200" y="3889266"/>
            <a:ext cx="6821905"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Smokey jumped over the alligator.</a:t>
            </a:r>
            <a:endParaRPr/>
          </a:p>
        </p:txBody>
      </p:sp>
      <p:sp>
        <p:nvSpPr>
          <p:cNvPr id="1547" name="Google Shape;1547;p145"/>
          <p:cNvSpPr txBox="1"/>
          <p:nvPr/>
        </p:nvSpPr>
        <p:spPr>
          <a:xfrm>
            <a:off x="6096000" y="2610852"/>
            <a:ext cx="6821905"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Arial Nova Regular / Body copy</a:t>
            </a:r>
            <a:endParaRPr/>
          </a:p>
        </p:txBody>
      </p:sp>
      <p:sp>
        <p:nvSpPr>
          <p:cNvPr id="1548" name="Google Shape;1548;p145"/>
          <p:cNvSpPr txBox="1"/>
          <p:nvPr/>
        </p:nvSpPr>
        <p:spPr>
          <a:xfrm>
            <a:off x="6096000" y="3250059"/>
            <a:ext cx="6821905"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b="1">
                <a:solidFill>
                  <a:schemeClr val="dk1"/>
                </a:solidFill>
                <a:latin typeface="Arial"/>
                <a:ea typeface="Arial"/>
                <a:cs typeface="Arial"/>
                <a:sym typeface="Arial"/>
              </a:rPr>
              <a:t>Arial Nova Bold / Headlines</a:t>
            </a:r>
            <a:endParaRPr/>
          </a:p>
        </p:txBody>
      </p:sp>
      <p:sp>
        <p:nvSpPr>
          <p:cNvPr id="1549" name="Google Shape;1549;p145"/>
          <p:cNvSpPr txBox="1"/>
          <p:nvPr/>
        </p:nvSpPr>
        <p:spPr>
          <a:xfrm>
            <a:off x="6096000" y="3889266"/>
            <a:ext cx="6821905"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Arial Nova Condensed / Captions, Sources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553"/>
        <p:cNvGrpSpPr/>
        <p:nvPr/>
      </p:nvGrpSpPr>
      <p:grpSpPr>
        <a:xfrm>
          <a:off x="0" y="0"/>
          <a:ext cx="0" cy="0"/>
          <a:chOff x="0" y="0"/>
          <a:chExt cx="0" cy="0"/>
        </a:xfrm>
      </p:grpSpPr>
      <p:cxnSp>
        <p:nvCxnSpPr>
          <p:cNvPr id="1554" name="Google Shape;1554;p146"/>
          <p:cNvCxnSpPr/>
          <p:nvPr/>
        </p:nvCxnSpPr>
        <p:spPr>
          <a:xfrm>
            <a:off x="457200" y="427929"/>
            <a:ext cx="11277600" cy="0"/>
          </a:xfrm>
          <a:prstGeom prst="straightConnector1">
            <a:avLst/>
          </a:prstGeom>
          <a:noFill/>
          <a:ln w="9525" cap="flat" cmpd="sng">
            <a:solidFill>
              <a:schemeClr val="accent1"/>
            </a:solidFill>
            <a:prstDash val="solid"/>
            <a:miter lim="800000"/>
            <a:headEnd type="none" w="sm" len="sm"/>
            <a:tailEnd type="none" w="sm" len="sm"/>
          </a:ln>
        </p:spPr>
      </p:cxnSp>
      <p:sp>
        <p:nvSpPr>
          <p:cNvPr id="1555" name="Google Shape;1555;p146"/>
          <p:cNvSpPr txBox="1"/>
          <p:nvPr/>
        </p:nvSpPr>
        <p:spPr>
          <a:xfrm>
            <a:off x="457199" y="208498"/>
            <a:ext cx="2124635" cy="21544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OUR LINGO</a:t>
            </a:r>
            <a:endParaRPr/>
          </a:p>
        </p:txBody>
      </p:sp>
      <p:sp>
        <p:nvSpPr>
          <p:cNvPr id="1556" name="Google Shape;1556;p146"/>
          <p:cNvSpPr/>
          <p:nvPr/>
        </p:nvSpPr>
        <p:spPr>
          <a:xfrm>
            <a:off x="457198" y="659658"/>
            <a:ext cx="11277601" cy="55399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One strong, emotional word can tell the UT story using only a few letters. Those words are even more effective when used in concise, direct sentences. Keep the following words and phrases in mind when writing about UT.</a:t>
            </a:r>
            <a:endParaRPr/>
          </a:p>
        </p:txBody>
      </p:sp>
      <p:grpSp>
        <p:nvGrpSpPr>
          <p:cNvPr id="1557" name="Google Shape;1557;p146"/>
          <p:cNvGrpSpPr/>
          <p:nvPr/>
        </p:nvGrpSpPr>
        <p:grpSpPr>
          <a:xfrm>
            <a:off x="457200" y="1440892"/>
            <a:ext cx="11277600" cy="216561"/>
            <a:chOff x="457200" y="1540045"/>
            <a:chExt cx="11277600" cy="216561"/>
          </a:xfrm>
        </p:grpSpPr>
        <p:sp>
          <p:nvSpPr>
            <p:cNvPr id="1558" name="Google Shape;1558;p146"/>
            <p:cNvSpPr txBox="1"/>
            <p:nvPr/>
          </p:nvSpPr>
          <p:spPr>
            <a:xfrm>
              <a:off x="457200" y="1540045"/>
              <a:ext cx="2137880" cy="216561"/>
            </a:xfrm>
            <a:prstGeom prst="rect">
              <a:avLst/>
            </a:prstGeom>
            <a:solidFill>
              <a:srgbClr val="D8D8D8"/>
            </a:solidFill>
            <a:ln>
              <a:noFill/>
            </a:ln>
          </p:spPr>
          <p:txBody>
            <a:bodyPr spcFirstLastPara="1" wrap="square" lIns="91425" tIns="0" rIns="0" bIns="0" anchor="ctr" anchorCtr="0">
              <a:no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ENERGY</a:t>
              </a:r>
              <a:endParaRPr/>
            </a:p>
          </p:txBody>
        </p:sp>
        <p:sp>
          <p:nvSpPr>
            <p:cNvPr id="1559" name="Google Shape;1559;p146"/>
            <p:cNvSpPr txBox="1"/>
            <p:nvPr/>
          </p:nvSpPr>
          <p:spPr>
            <a:xfrm>
              <a:off x="2742130" y="1540045"/>
              <a:ext cx="2137880" cy="216561"/>
            </a:xfrm>
            <a:prstGeom prst="rect">
              <a:avLst/>
            </a:prstGeom>
            <a:solidFill>
              <a:srgbClr val="D8D8D8"/>
            </a:solidFill>
            <a:ln>
              <a:noFill/>
            </a:ln>
          </p:spPr>
          <p:txBody>
            <a:bodyPr spcFirstLastPara="1" wrap="square" lIns="91425" tIns="0" rIns="0" bIns="0" anchor="ctr" anchorCtr="0">
              <a:no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VOLUNTEER SPIRIT</a:t>
              </a:r>
              <a:endParaRPr/>
            </a:p>
          </p:txBody>
        </p:sp>
        <p:sp>
          <p:nvSpPr>
            <p:cNvPr id="1560" name="Google Shape;1560;p146"/>
            <p:cNvSpPr txBox="1"/>
            <p:nvPr/>
          </p:nvSpPr>
          <p:spPr>
            <a:xfrm>
              <a:off x="5027060" y="1540045"/>
              <a:ext cx="2137880" cy="216561"/>
            </a:xfrm>
            <a:prstGeom prst="rect">
              <a:avLst/>
            </a:prstGeom>
            <a:solidFill>
              <a:srgbClr val="D8D8D8"/>
            </a:solidFill>
            <a:ln>
              <a:noFill/>
            </a:ln>
          </p:spPr>
          <p:txBody>
            <a:bodyPr spcFirstLastPara="1" wrap="square" lIns="91425" tIns="0" rIns="0" bIns="0" anchor="ctr" anchorCtr="0">
              <a:no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DISCOVERY</a:t>
              </a:r>
              <a:endParaRPr/>
            </a:p>
          </p:txBody>
        </p:sp>
        <p:sp>
          <p:nvSpPr>
            <p:cNvPr id="1561" name="Google Shape;1561;p146"/>
            <p:cNvSpPr txBox="1"/>
            <p:nvPr/>
          </p:nvSpPr>
          <p:spPr>
            <a:xfrm>
              <a:off x="7311990" y="1540045"/>
              <a:ext cx="2137880" cy="216561"/>
            </a:xfrm>
            <a:prstGeom prst="rect">
              <a:avLst/>
            </a:prstGeom>
            <a:solidFill>
              <a:srgbClr val="D8D8D8"/>
            </a:solidFill>
            <a:ln>
              <a:noFill/>
            </a:ln>
          </p:spPr>
          <p:txBody>
            <a:bodyPr spcFirstLastPara="1" wrap="square" lIns="91425" tIns="0" rIns="0" bIns="0" anchor="ctr" anchorCtr="0">
              <a:no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PRIDE</a:t>
              </a:r>
              <a:endParaRPr/>
            </a:p>
          </p:txBody>
        </p:sp>
        <p:sp>
          <p:nvSpPr>
            <p:cNvPr id="1562" name="Google Shape;1562;p146"/>
            <p:cNvSpPr txBox="1"/>
            <p:nvPr/>
          </p:nvSpPr>
          <p:spPr>
            <a:xfrm>
              <a:off x="9596920" y="1540045"/>
              <a:ext cx="2137880" cy="216561"/>
            </a:xfrm>
            <a:prstGeom prst="rect">
              <a:avLst/>
            </a:prstGeom>
            <a:solidFill>
              <a:srgbClr val="D8D8D8"/>
            </a:solidFill>
            <a:ln>
              <a:noFill/>
            </a:ln>
          </p:spPr>
          <p:txBody>
            <a:bodyPr spcFirstLastPara="1" wrap="square" lIns="91425" tIns="0" rIns="0" bIns="0" anchor="ctr" anchorCtr="0">
              <a:no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MOMENTUM</a:t>
              </a:r>
              <a:endParaRPr/>
            </a:p>
          </p:txBody>
        </p:sp>
      </p:grpSp>
      <p:sp>
        <p:nvSpPr>
          <p:cNvPr id="1563" name="Google Shape;1563;p146"/>
          <p:cNvSpPr txBox="1"/>
          <p:nvPr/>
        </p:nvSpPr>
        <p:spPr>
          <a:xfrm>
            <a:off x="457200" y="1757574"/>
            <a:ext cx="2137880" cy="3930786"/>
          </a:xfrm>
          <a:prstGeom prst="rect">
            <a:avLst/>
          </a:prstGeom>
          <a:noFill/>
          <a:ln>
            <a:noFill/>
          </a:ln>
        </p:spPr>
        <p:txBody>
          <a:bodyPr spcFirstLastPara="1" wrap="square" lIns="91425" tIns="0" rIns="0" bIns="0" anchor="t" anchorCtr="0">
            <a:noAutofit/>
          </a:bodyPr>
          <a:lstStyle/>
          <a:p>
            <a:pPr marL="0" marR="0" lvl="0" indent="0" algn="l" rtl="0">
              <a:spcBef>
                <a:spcPts val="0"/>
              </a:spcBef>
              <a:spcAft>
                <a:spcPts val="0"/>
              </a:spcAft>
              <a:buNone/>
            </a:pPr>
            <a:r>
              <a:rPr lang="en-US" sz="1100" b="1">
                <a:solidFill>
                  <a:schemeClr val="dk1"/>
                </a:solidFill>
                <a:latin typeface="Arial"/>
                <a:ea typeface="Arial"/>
                <a:cs typeface="Arial"/>
                <a:sym typeface="Arial"/>
              </a:rPr>
              <a:t>Power</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Build</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Competitive</a:t>
            </a:r>
            <a:endParaRPr/>
          </a:p>
          <a:p>
            <a:pPr marL="0" marR="0" lvl="0" indent="0" algn="l" rtl="0">
              <a:spcBef>
                <a:spcPts val="0"/>
              </a:spcBef>
              <a:spcAft>
                <a:spcPts val="0"/>
              </a:spcAft>
              <a:buNone/>
            </a:pPr>
            <a:endParaRPr sz="1100">
              <a:solidFill>
                <a:schemeClr val="dk1"/>
              </a:solidFill>
              <a:latin typeface="Arial"/>
              <a:ea typeface="Arial"/>
              <a:cs typeface="Arial"/>
              <a:sym typeface="Arial"/>
            </a:endParaRPr>
          </a:p>
          <a:p>
            <a:pPr marL="0" marR="0" lvl="0" indent="0" algn="l" rtl="0">
              <a:spcBef>
                <a:spcPts val="0"/>
              </a:spcBef>
              <a:spcAft>
                <a:spcPts val="0"/>
              </a:spcAft>
              <a:buNone/>
            </a:pPr>
            <a:r>
              <a:rPr lang="en-US" sz="1100" b="1">
                <a:solidFill>
                  <a:schemeClr val="dk1"/>
                </a:solidFill>
                <a:latin typeface="Arial"/>
                <a:ea typeface="Arial"/>
                <a:cs typeface="Arial"/>
                <a:sym typeface="Arial"/>
              </a:rPr>
              <a:t>Drive</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Driven</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Enhance</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Force</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Strengthen</a:t>
            </a:r>
            <a:endParaRPr/>
          </a:p>
          <a:p>
            <a:pPr marL="0" marR="0" lvl="0" indent="0" algn="l" rtl="0">
              <a:spcBef>
                <a:spcPts val="0"/>
              </a:spcBef>
              <a:spcAft>
                <a:spcPts val="0"/>
              </a:spcAft>
              <a:buNone/>
            </a:pPr>
            <a:endParaRPr sz="1100">
              <a:solidFill>
                <a:schemeClr val="dk1"/>
              </a:solidFill>
              <a:latin typeface="Arial"/>
              <a:ea typeface="Arial"/>
              <a:cs typeface="Arial"/>
              <a:sym typeface="Arial"/>
            </a:endParaRPr>
          </a:p>
          <a:p>
            <a:pPr marL="0" marR="0" lvl="0" indent="0" algn="l" rtl="0">
              <a:spcBef>
                <a:spcPts val="0"/>
              </a:spcBef>
              <a:spcAft>
                <a:spcPts val="0"/>
              </a:spcAft>
              <a:buNone/>
            </a:pPr>
            <a:r>
              <a:rPr lang="en-US" sz="1100" b="1">
                <a:solidFill>
                  <a:schemeClr val="dk1"/>
                </a:solidFill>
                <a:latin typeface="Arial"/>
                <a:ea typeface="Arial"/>
                <a:cs typeface="Arial"/>
                <a:sym typeface="Arial"/>
              </a:rPr>
              <a:t>Change</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Dynamic</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Inspire</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Invigorate</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Nurture</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Transform</a:t>
            </a:r>
            <a:endParaRPr/>
          </a:p>
          <a:p>
            <a:pPr marL="0" marR="0" lvl="0" indent="0" algn="l" rtl="0">
              <a:spcBef>
                <a:spcPts val="0"/>
              </a:spcBef>
              <a:spcAft>
                <a:spcPts val="0"/>
              </a:spcAft>
              <a:buNone/>
            </a:pPr>
            <a:endParaRPr sz="1100">
              <a:solidFill>
                <a:schemeClr val="dk1"/>
              </a:solidFill>
              <a:latin typeface="Arial"/>
              <a:ea typeface="Arial"/>
              <a:cs typeface="Arial"/>
              <a:sym typeface="Arial"/>
            </a:endParaRPr>
          </a:p>
          <a:p>
            <a:pPr marL="0" marR="0" lvl="0" indent="0" algn="l" rtl="0">
              <a:spcBef>
                <a:spcPts val="0"/>
              </a:spcBef>
              <a:spcAft>
                <a:spcPts val="0"/>
              </a:spcAft>
              <a:buNone/>
            </a:pPr>
            <a:r>
              <a:rPr lang="en-US" sz="1100" b="1">
                <a:solidFill>
                  <a:schemeClr val="dk1"/>
                </a:solidFill>
                <a:latin typeface="Arial"/>
                <a:ea typeface="Arial"/>
                <a:cs typeface="Arial"/>
                <a:sym typeface="Arial"/>
              </a:rPr>
              <a:t>Light</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Illuminate</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Shine</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Spark</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Torch</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Torchbearer</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Vibrant</a:t>
            </a:r>
            <a:endParaRPr/>
          </a:p>
        </p:txBody>
      </p:sp>
      <p:sp>
        <p:nvSpPr>
          <p:cNvPr id="1564" name="Google Shape;1564;p146"/>
          <p:cNvSpPr txBox="1"/>
          <p:nvPr/>
        </p:nvSpPr>
        <p:spPr>
          <a:xfrm>
            <a:off x="2742130" y="1757574"/>
            <a:ext cx="2137880" cy="3930786"/>
          </a:xfrm>
          <a:prstGeom prst="rect">
            <a:avLst/>
          </a:prstGeom>
          <a:noFill/>
          <a:ln>
            <a:noFill/>
          </a:ln>
        </p:spPr>
        <p:txBody>
          <a:bodyPr spcFirstLastPara="1" wrap="square" lIns="91425" tIns="0" rIns="0" bIns="0" anchor="t" anchorCtr="0">
            <a:noAutofit/>
          </a:bodyPr>
          <a:lstStyle/>
          <a:p>
            <a:pPr marL="0" marR="0" lvl="0" indent="0" algn="l" rtl="0">
              <a:spcBef>
                <a:spcPts val="0"/>
              </a:spcBef>
              <a:spcAft>
                <a:spcPts val="0"/>
              </a:spcAft>
              <a:buNone/>
            </a:pPr>
            <a:r>
              <a:rPr lang="en-US" sz="1100" b="1">
                <a:solidFill>
                  <a:schemeClr val="dk1"/>
                </a:solidFill>
                <a:latin typeface="Arial"/>
                <a:ea typeface="Arial"/>
                <a:cs typeface="Arial"/>
                <a:sym typeface="Arial"/>
              </a:rPr>
              <a:t>Service</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Benefit</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Collaborate</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Common good</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Community</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Contribute</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Responsibility</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Volunteer</a:t>
            </a:r>
            <a:endParaRPr/>
          </a:p>
          <a:p>
            <a:pPr marL="0" marR="0" lvl="0" indent="0" algn="l" rtl="0">
              <a:spcBef>
                <a:spcPts val="0"/>
              </a:spcBef>
              <a:spcAft>
                <a:spcPts val="0"/>
              </a:spcAft>
              <a:buNone/>
            </a:pPr>
            <a:endParaRPr sz="1100">
              <a:solidFill>
                <a:schemeClr val="dk1"/>
              </a:solidFill>
              <a:latin typeface="Arial"/>
              <a:ea typeface="Arial"/>
              <a:cs typeface="Arial"/>
              <a:sym typeface="Arial"/>
            </a:endParaRPr>
          </a:p>
          <a:p>
            <a:pPr marL="0" marR="0" lvl="0" indent="0" algn="l" rtl="0">
              <a:spcBef>
                <a:spcPts val="0"/>
              </a:spcBef>
              <a:spcAft>
                <a:spcPts val="0"/>
              </a:spcAft>
              <a:buNone/>
            </a:pPr>
            <a:r>
              <a:rPr lang="en-US" sz="1100" b="1">
                <a:solidFill>
                  <a:schemeClr val="dk1"/>
                </a:solidFill>
                <a:latin typeface="Arial"/>
                <a:ea typeface="Arial"/>
                <a:cs typeface="Arial"/>
                <a:sym typeface="Arial"/>
              </a:rPr>
              <a:t>Civility</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Celebrate</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Compassion</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Differences</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Global citizens</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Global community</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Humanity</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Welcoming</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What’s right</a:t>
            </a:r>
            <a:endParaRPr/>
          </a:p>
        </p:txBody>
      </p:sp>
      <p:sp>
        <p:nvSpPr>
          <p:cNvPr id="1565" name="Google Shape;1565;p146"/>
          <p:cNvSpPr txBox="1"/>
          <p:nvPr/>
        </p:nvSpPr>
        <p:spPr>
          <a:xfrm>
            <a:off x="5027058" y="1757574"/>
            <a:ext cx="2137880" cy="3930786"/>
          </a:xfrm>
          <a:prstGeom prst="rect">
            <a:avLst/>
          </a:prstGeom>
          <a:noFill/>
          <a:ln>
            <a:noFill/>
          </a:ln>
        </p:spPr>
        <p:txBody>
          <a:bodyPr spcFirstLastPara="1" wrap="square" lIns="91425" tIns="0" rIns="0" bIns="0" anchor="t" anchorCtr="0">
            <a:noAutofit/>
          </a:bodyPr>
          <a:lstStyle/>
          <a:p>
            <a:pPr marL="0" marR="0" lvl="0" indent="0" algn="l" rtl="0">
              <a:spcBef>
                <a:spcPts val="0"/>
              </a:spcBef>
              <a:spcAft>
                <a:spcPts val="0"/>
              </a:spcAft>
              <a:buNone/>
            </a:pPr>
            <a:r>
              <a:rPr lang="en-US" sz="1100" b="1">
                <a:solidFill>
                  <a:schemeClr val="dk1"/>
                </a:solidFill>
                <a:latin typeface="Arial"/>
                <a:ea typeface="Arial"/>
                <a:cs typeface="Arial"/>
                <a:sym typeface="Arial"/>
              </a:rPr>
              <a:t>Research</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Create</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Delve</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Dig</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Explore</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Hunt</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Imagine</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Invent</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Investigate</a:t>
            </a:r>
            <a:endParaRPr/>
          </a:p>
          <a:p>
            <a:pPr marL="0" marR="0" lvl="0" indent="0" algn="l" rtl="0">
              <a:spcBef>
                <a:spcPts val="0"/>
              </a:spcBef>
              <a:spcAft>
                <a:spcPts val="0"/>
              </a:spcAft>
              <a:buNone/>
            </a:pPr>
            <a:endParaRPr sz="1100" b="1">
              <a:solidFill>
                <a:schemeClr val="dk1"/>
              </a:solidFill>
              <a:latin typeface="Arial"/>
              <a:ea typeface="Arial"/>
              <a:cs typeface="Arial"/>
              <a:sym typeface="Arial"/>
            </a:endParaRPr>
          </a:p>
          <a:p>
            <a:pPr marL="0" marR="0" lvl="0" indent="0" algn="l" rtl="0">
              <a:spcBef>
                <a:spcPts val="0"/>
              </a:spcBef>
              <a:spcAft>
                <a:spcPts val="0"/>
              </a:spcAft>
              <a:buNone/>
            </a:pPr>
            <a:r>
              <a:rPr lang="en-US" sz="1100" b="1">
                <a:solidFill>
                  <a:schemeClr val="dk1"/>
                </a:solidFill>
                <a:latin typeface="Arial"/>
                <a:ea typeface="Arial"/>
                <a:cs typeface="Arial"/>
                <a:sym typeface="Arial"/>
              </a:rPr>
              <a:t>Results</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Discovery</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Opportunity</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Possibility</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Potential</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Solutions</a:t>
            </a:r>
            <a:endParaRPr/>
          </a:p>
        </p:txBody>
      </p:sp>
      <p:sp>
        <p:nvSpPr>
          <p:cNvPr id="1566" name="Google Shape;1566;p146"/>
          <p:cNvSpPr txBox="1"/>
          <p:nvPr/>
        </p:nvSpPr>
        <p:spPr>
          <a:xfrm>
            <a:off x="7311990" y="1757574"/>
            <a:ext cx="2137880" cy="3930786"/>
          </a:xfrm>
          <a:prstGeom prst="rect">
            <a:avLst/>
          </a:prstGeom>
          <a:noFill/>
          <a:ln>
            <a:noFill/>
          </a:ln>
        </p:spPr>
        <p:txBody>
          <a:bodyPr spcFirstLastPara="1" wrap="square" lIns="91425" tIns="0" rIns="0" bIns="0" anchor="t" anchorCtr="0">
            <a:noAutofit/>
          </a:bodyPr>
          <a:lstStyle/>
          <a:p>
            <a:pPr marL="0" marR="0" lvl="0" indent="0" algn="l" rtl="0">
              <a:spcBef>
                <a:spcPts val="0"/>
              </a:spcBef>
              <a:spcAft>
                <a:spcPts val="0"/>
              </a:spcAft>
              <a:buNone/>
            </a:pPr>
            <a:r>
              <a:rPr lang="en-US" sz="1100" b="1">
                <a:solidFill>
                  <a:schemeClr val="dk1"/>
                </a:solidFill>
                <a:latin typeface="Arial"/>
                <a:ea typeface="Arial"/>
                <a:cs typeface="Arial"/>
                <a:sym typeface="Arial"/>
              </a:rPr>
              <a:t>History</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“Beacon shining bright”</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Big Orange</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Spirit</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The Hill</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Torch</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Torchbearer</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Tradition</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Volunteer</a:t>
            </a:r>
            <a:endParaRPr/>
          </a:p>
          <a:p>
            <a:pPr marL="0" marR="0" lvl="0" indent="0" algn="l" rtl="0">
              <a:spcBef>
                <a:spcPts val="0"/>
              </a:spcBef>
              <a:spcAft>
                <a:spcPts val="0"/>
              </a:spcAft>
              <a:buNone/>
            </a:pPr>
            <a:endParaRPr sz="1100">
              <a:solidFill>
                <a:schemeClr val="dk1"/>
              </a:solidFill>
              <a:latin typeface="Arial"/>
              <a:ea typeface="Arial"/>
              <a:cs typeface="Arial"/>
              <a:sym typeface="Arial"/>
            </a:endParaRPr>
          </a:p>
          <a:p>
            <a:pPr marL="0" marR="0" lvl="0" indent="0" algn="l" rtl="0">
              <a:spcBef>
                <a:spcPts val="0"/>
              </a:spcBef>
              <a:spcAft>
                <a:spcPts val="0"/>
              </a:spcAft>
              <a:buNone/>
            </a:pPr>
            <a:r>
              <a:rPr lang="en-US" sz="1100" b="1">
                <a:solidFill>
                  <a:schemeClr val="dk1"/>
                </a:solidFill>
                <a:latin typeface="Arial"/>
                <a:ea typeface="Arial"/>
                <a:cs typeface="Arial"/>
                <a:sym typeface="Arial"/>
              </a:rPr>
              <a:t>Leadership</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Big Orange</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Competitive</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Confidence</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Spirit</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Welcome</a:t>
            </a:r>
            <a:endParaRPr/>
          </a:p>
        </p:txBody>
      </p:sp>
      <p:sp>
        <p:nvSpPr>
          <p:cNvPr id="1567" name="Google Shape;1567;p146"/>
          <p:cNvSpPr txBox="1"/>
          <p:nvPr/>
        </p:nvSpPr>
        <p:spPr>
          <a:xfrm>
            <a:off x="9596920" y="1757574"/>
            <a:ext cx="2137880" cy="3930786"/>
          </a:xfrm>
          <a:prstGeom prst="rect">
            <a:avLst/>
          </a:prstGeom>
          <a:noFill/>
          <a:ln>
            <a:noFill/>
          </a:ln>
        </p:spPr>
        <p:txBody>
          <a:bodyPr spcFirstLastPara="1" wrap="square" lIns="91425" tIns="0" rIns="0" bIns="0" anchor="t" anchorCtr="0">
            <a:noAutofit/>
          </a:bodyPr>
          <a:lstStyle/>
          <a:p>
            <a:pPr marL="0" marR="0" lvl="0" indent="0" algn="l" rtl="0">
              <a:spcBef>
                <a:spcPts val="0"/>
              </a:spcBef>
              <a:spcAft>
                <a:spcPts val="0"/>
              </a:spcAft>
              <a:buNone/>
            </a:pPr>
            <a:r>
              <a:rPr lang="en-US" sz="1100" b="1">
                <a:solidFill>
                  <a:schemeClr val="dk1"/>
                </a:solidFill>
                <a:latin typeface="Arial"/>
                <a:ea typeface="Arial"/>
                <a:cs typeface="Arial"/>
                <a:sym typeface="Arial"/>
              </a:rPr>
              <a:t>Future</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Aspiration</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Hope</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Opportunity</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Optimism</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Possibility</a:t>
            </a:r>
            <a:endParaRPr/>
          </a:p>
          <a:p>
            <a:pPr marL="0" marR="0" lvl="0" indent="0" algn="l" rtl="0">
              <a:spcBef>
                <a:spcPts val="0"/>
              </a:spcBef>
              <a:spcAft>
                <a:spcPts val="0"/>
              </a:spcAft>
              <a:buNone/>
            </a:pPr>
            <a:r>
              <a:rPr lang="en-US" sz="1100">
                <a:solidFill>
                  <a:schemeClr val="dk1"/>
                </a:solidFill>
                <a:latin typeface="Arial"/>
                <a:ea typeface="Arial"/>
                <a:cs typeface="Arial"/>
                <a:sym typeface="Arial"/>
              </a:rPr>
              <a:t>Promise</a:t>
            </a:r>
            <a:endParaRPr/>
          </a:p>
        </p:txBody>
      </p:sp>
      <p:grpSp>
        <p:nvGrpSpPr>
          <p:cNvPr id="1568" name="Google Shape;1568;p146"/>
          <p:cNvGrpSpPr/>
          <p:nvPr/>
        </p:nvGrpSpPr>
        <p:grpSpPr>
          <a:xfrm>
            <a:off x="2662334" y="1440892"/>
            <a:ext cx="6852942" cy="4464608"/>
            <a:chOff x="2662334" y="1540045"/>
            <a:chExt cx="6852942" cy="4365455"/>
          </a:xfrm>
        </p:grpSpPr>
        <p:cxnSp>
          <p:nvCxnSpPr>
            <p:cNvPr id="1569" name="Google Shape;1569;p146"/>
            <p:cNvCxnSpPr/>
            <p:nvPr/>
          </p:nvCxnSpPr>
          <p:spPr>
            <a:xfrm>
              <a:off x="2662334" y="1540045"/>
              <a:ext cx="0" cy="4365455"/>
            </a:xfrm>
            <a:prstGeom prst="straightConnector1">
              <a:avLst/>
            </a:prstGeom>
            <a:noFill/>
            <a:ln w="9525" cap="flat" cmpd="sng">
              <a:solidFill>
                <a:srgbClr val="BFBFBF"/>
              </a:solidFill>
              <a:prstDash val="solid"/>
              <a:miter lim="800000"/>
              <a:headEnd type="none" w="sm" len="sm"/>
              <a:tailEnd type="none" w="sm" len="sm"/>
            </a:ln>
          </p:spPr>
        </p:cxnSp>
        <p:cxnSp>
          <p:nvCxnSpPr>
            <p:cNvPr id="1570" name="Google Shape;1570;p146"/>
            <p:cNvCxnSpPr/>
            <p:nvPr/>
          </p:nvCxnSpPr>
          <p:spPr>
            <a:xfrm>
              <a:off x="4946648" y="1540045"/>
              <a:ext cx="0" cy="4365455"/>
            </a:xfrm>
            <a:prstGeom prst="straightConnector1">
              <a:avLst/>
            </a:prstGeom>
            <a:noFill/>
            <a:ln w="9525" cap="flat" cmpd="sng">
              <a:solidFill>
                <a:srgbClr val="BFBFBF"/>
              </a:solidFill>
              <a:prstDash val="solid"/>
              <a:miter lim="800000"/>
              <a:headEnd type="none" w="sm" len="sm"/>
              <a:tailEnd type="none" w="sm" len="sm"/>
            </a:ln>
          </p:spPr>
        </p:cxnSp>
        <p:cxnSp>
          <p:nvCxnSpPr>
            <p:cNvPr id="1571" name="Google Shape;1571;p146"/>
            <p:cNvCxnSpPr/>
            <p:nvPr/>
          </p:nvCxnSpPr>
          <p:spPr>
            <a:xfrm>
              <a:off x="7230962" y="1540045"/>
              <a:ext cx="0" cy="4365455"/>
            </a:xfrm>
            <a:prstGeom prst="straightConnector1">
              <a:avLst/>
            </a:prstGeom>
            <a:noFill/>
            <a:ln w="9525" cap="flat" cmpd="sng">
              <a:solidFill>
                <a:srgbClr val="BFBFBF"/>
              </a:solidFill>
              <a:prstDash val="solid"/>
              <a:miter lim="800000"/>
              <a:headEnd type="none" w="sm" len="sm"/>
              <a:tailEnd type="none" w="sm" len="sm"/>
            </a:ln>
          </p:spPr>
        </p:cxnSp>
        <p:cxnSp>
          <p:nvCxnSpPr>
            <p:cNvPr id="1572" name="Google Shape;1572;p146"/>
            <p:cNvCxnSpPr/>
            <p:nvPr/>
          </p:nvCxnSpPr>
          <p:spPr>
            <a:xfrm>
              <a:off x="9515276" y="1540045"/>
              <a:ext cx="0" cy="4365455"/>
            </a:xfrm>
            <a:prstGeom prst="straightConnector1">
              <a:avLst/>
            </a:prstGeom>
            <a:noFill/>
            <a:ln w="9525" cap="flat" cmpd="sng">
              <a:solidFill>
                <a:srgbClr val="BFBFBF"/>
              </a:solidFill>
              <a:prstDash val="solid"/>
              <a:miter lim="800000"/>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7" name="Google Shape;927;p89"/>
          <p:cNvSpPr txBox="1">
            <a:spLocks noGrp="1"/>
          </p:cNvSpPr>
          <p:nvPr>
            <p:ph type="title"/>
          </p:nvPr>
        </p:nvSpPr>
        <p:spPr>
          <a:xfrm>
            <a:off x="523302" y="-517585"/>
            <a:ext cx="11277600" cy="1123761"/>
          </a:xfrm>
          <a:prstGeom prst="rect">
            <a:avLst/>
          </a:prstGeom>
          <a:noFill/>
          <a:ln>
            <a:noFill/>
          </a:ln>
        </p:spPr>
        <p:txBody>
          <a:bodyPr spcFirstLastPara="1" wrap="square" lIns="0" tIns="0" rIns="0" bIns="0" anchor="b" anchorCtr="0">
            <a:normAutofit/>
          </a:bodyPr>
          <a:lstStyle/>
          <a:p>
            <a:pPr marL="0" lvl="0" indent="0" algn="ctr" rtl="0">
              <a:lnSpc>
                <a:spcPct val="90000"/>
              </a:lnSpc>
              <a:spcBef>
                <a:spcPts val="0"/>
              </a:spcBef>
              <a:spcAft>
                <a:spcPts val="0"/>
              </a:spcAft>
              <a:buClr>
                <a:schemeClr val="lt1"/>
              </a:buClr>
              <a:buSzPts val="4400"/>
              <a:buFont typeface="Arial"/>
              <a:buNone/>
            </a:pPr>
            <a:r>
              <a:rPr lang="en-US" sz="3600" dirty="0"/>
              <a:t>Data Preprocessing</a:t>
            </a:r>
            <a:endParaRPr sz="3600" dirty="0"/>
          </a:p>
        </p:txBody>
      </p:sp>
    </p:spTree>
    <p:extLst>
      <p:ext uri="{BB962C8B-B14F-4D97-AF65-F5344CB8AC3E}">
        <p14:creationId xmlns:p14="http://schemas.microsoft.com/office/powerpoint/2010/main" val="90479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576"/>
        <p:cNvGrpSpPr/>
        <p:nvPr/>
      </p:nvGrpSpPr>
      <p:grpSpPr>
        <a:xfrm>
          <a:off x="0" y="0"/>
          <a:ext cx="0" cy="0"/>
          <a:chOff x="0" y="0"/>
          <a:chExt cx="0" cy="0"/>
        </a:xfrm>
      </p:grpSpPr>
      <p:sp>
        <p:nvSpPr>
          <p:cNvPr id="1577" name="Google Shape;1577;p147"/>
          <p:cNvSpPr txBox="1"/>
          <p:nvPr/>
        </p:nvSpPr>
        <p:spPr>
          <a:xfrm>
            <a:off x="464345" y="930984"/>
            <a:ext cx="5311186"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a:solidFill>
                  <a:schemeClr val="dk1"/>
                </a:solidFill>
                <a:latin typeface="Arial"/>
                <a:ea typeface="Arial"/>
                <a:cs typeface="Arial"/>
                <a:sym typeface="Arial"/>
              </a:rPr>
              <a:t>Lines</a:t>
            </a:r>
            <a:endParaRPr/>
          </a:p>
        </p:txBody>
      </p:sp>
      <p:sp>
        <p:nvSpPr>
          <p:cNvPr id="1578" name="Google Shape;1578;p147"/>
          <p:cNvSpPr txBox="1"/>
          <p:nvPr/>
        </p:nvSpPr>
        <p:spPr>
          <a:xfrm>
            <a:off x="1352844" y="1517453"/>
            <a:ext cx="1581231" cy="192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50" cap="none">
                <a:solidFill>
                  <a:srgbClr val="53585F"/>
                </a:solidFill>
                <a:latin typeface="Arial"/>
                <a:ea typeface="Arial"/>
                <a:cs typeface="Arial"/>
                <a:sym typeface="Arial"/>
              </a:rPr>
              <a:t>SMOKEY LINE</a:t>
            </a:r>
            <a:endParaRPr/>
          </a:p>
        </p:txBody>
      </p:sp>
      <p:sp>
        <p:nvSpPr>
          <p:cNvPr id="1579" name="Google Shape;1579;p147"/>
          <p:cNvSpPr txBox="1"/>
          <p:nvPr/>
        </p:nvSpPr>
        <p:spPr>
          <a:xfrm>
            <a:off x="1361112" y="2913630"/>
            <a:ext cx="2741077" cy="192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50" cap="none">
                <a:solidFill>
                  <a:srgbClr val="53585F"/>
                </a:solidFill>
                <a:latin typeface="Arial"/>
                <a:ea typeface="Arial"/>
                <a:cs typeface="Arial"/>
                <a:sym typeface="Arial"/>
              </a:rPr>
              <a:t>DOTTED SMOKEY LINE</a:t>
            </a:r>
            <a:endParaRPr sz="1250" cap="none">
              <a:solidFill>
                <a:srgbClr val="53585F"/>
              </a:solidFill>
              <a:latin typeface="Arial"/>
              <a:ea typeface="Arial"/>
              <a:cs typeface="Arial"/>
              <a:sym typeface="Arial"/>
            </a:endParaRPr>
          </a:p>
        </p:txBody>
      </p:sp>
      <p:sp>
        <p:nvSpPr>
          <p:cNvPr id="1580" name="Google Shape;1580;p147"/>
          <p:cNvSpPr txBox="1"/>
          <p:nvPr/>
        </p:nvSpPr>
        <p:spPr>
          <a:xfrm>
            <a:off x="1361112" y="3345987"/>
            <a:ext cx="3418619" cy="192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50" cap="none">
                <a:solidFill>
                  <a:srgbClr val="53585F"/>
                </a:solidFill>
                <a:latin typeface="Arial"/>
                <a:ea typeface="Arial"/>
                <a:cs typeface="Arial"/>
                <a:sym typeface="Arial"/>
              </a:rPr>
              <a:t>DOTTED TENNESSEE ORANGE LINE</a:t>
            </a:r>
            <a:endParaRPr sz="1250" cap="none">
              <a:solidFill>
                <a:srgbClr val="53585F"/>
              </a:solidFill>
              <a:latin typeface="Arial"/>
              <a:ea typeface="Arial"/>
              <a:cs typeface="Arial"/>
              <a:sym typeface="Arial"/>
            </a:endParaRPr>
          </a:p>
        </p:txBody>
      </p:sp>
      <p:sp>
        <p:nvSpPr>
          <p:cNvPr id="1581" name="Google Shape;1581;p147"/>
          <p:cNvSpPr txBox="1"/>
          <p:nvPr/>
        </p:nvSpPr>
        <p:spPr>
          <a:xfrm>
            <a:off x="6130127" y="926995"/>
            <a:ext cx="5311186"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a:solidFill>
                  <a:schemeClr val="dk1"/>
                </a:solidFill>
                <a:latin typeface="Arial"/>
                <a:ea typeface="Arial"/>
                <a:cs typeface="Arial"/>
                <a:sym typeface="Arial"/>
              </a:rPr>
              <a:t>Arrows</a:t>
            </a:r>
            <a:endParaRPr/>
          </a:p>
        </p:txBody>
      </p:sp>
      <p:sp>
        <p:nvSpPr>
          <p:cNvPr id="1582" name="Google Shape;1582;p147"/>
          <p:cNvSpPr txBox="1"/>
          <p:nvPr/>
        </p:nvSpPr>
        <p:spPr>
          <a:xfrm>
            <a:off x="6980878" y="4363440"/>
            <a:ext cx="2437753" cy="192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50" cap="none">
                <a:solidFill>
                  <a:srgbClr val="53585F"/>
                </a:solidFill>
                <a:latin typeface="Arial"/>
                <a:ea typeface="Arial"/>
                <a:cs typeface="Arial"/>
                <a:sym typeface="Arial"/>
              </a:rPr>
              <a:t>LARGE SMOKEY ARROW</a:t>
            </a:r>
            <a:endParaRPr/>
          </a:p>
        </p:txBody>
      </p:sp>
      <p:sp>
        <p:nvSpPr>
          <p:cNvPr id="1583" name="Google Shape;1583;p147"/>
          <p:cNvSpPr txBox="1"/>
          <p:nvPr/>
        </p:nvSpPr>
        <p:spPr>
          <a:xfrm>
            <a:off x="6980878" y="4948536"/>
            <a:ext cx="3801003" cy="192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50" cap="none">
                <a:solidFill>
                  <a:srgbClr val="53585F"/>
                </a:solidFill>
                <a:latin typeface="Arial"/>
                <a:ea typeface="Arial"/>
                <a:cs typeface="Arial"/>
                <a:sym typeface="Arial"/>
              </a:rPr>
              <a:t>LARGE TENNESSEE ORANGE ARROW</a:t>
            </a:r>
            <a:endParaRPr/>
          </a:p>
        </p:txBody>
      </p:sp>
      <p:sp>
        <p:nvSpPr>
          <p:cNvPr id="1584" name="Google Shape;1584;p147"/>
          <p:cNvSpPr/>
          <p:nvPr/>
        </p:nvSpPr>
        <p:spPr>
          <a:xfrm>
            <a:off x="6096000" y="4257198"/>
            <a:ext cx="766973" cy="451803"/>
          </a:xfrm>
          <a:prstGeom prst="rightArrow">
            <a:avLst>
              <a:gd name="adj1" fmla="val 44000"/>
              <a:gd name="adj2" fmla="val 63247"/>
            </a:avLst>
          </a:prstGeom>
          <a:solidFill>
            <a:srgbClr val="58595B"/>
          </a:solidFill>
          <a:ln>
            <a:noFill/>
          </a:ln>
        </p:spPr>
        <p:txBody>
          <a:bodyPr spcFirstLastPara="1" wrap="square" lIns="38100" tIns="38100" rIns="38100" bIns="38100" anchor="ctr" anchorCtr="0">
            <a:noAutofit/>
          </a:bodyPr>
          <a:lstStyle/>
          <a:p>
            <a:pPr marL="0" marR="0" lvl="0" indent="0" algn="ctr" rtl="0">
              <a:lnSpc>
                <a:spcPct val="80000"/>
              </a:lnSpc>
              <a:spcBef>
                <a:spcPts val="0"/>
              </a:spcBef>
              <a:spcAft>
                <a:spcPts val="0"/>
              </a:spcAft>
              <a:buNone/>
            </a:pPr>
            <a:endParaRPr sz="2700" baseline="-25000">
              <a:solidFill>
                <a:srgbClr val="4267B2"/>
              </a:solidFill>
              <a:latin typeface="Arial"/>
              <a:ea typeface="Arial"/>
              <a:cs typeface="Arial"/>
              <a:sym typeface="Arial"/>
            </a:endParaRPr>
          </a:p>
        </p:txBody>
      </p:sp>
      <p:sp>
        <p:nvSpPr>
          <p:cNvPr id="1585" name="Google Shape;1585;p147"/>
          <p:cNvSpPr/>
          <p:nvPr/>
        </p:nvSpPr>
        <p:spPr>
          <a:xfrm>
            <a:off x="6096000" y="4797541"/>
            <a:ext cx="766973" cy="451803"/>
          </a:xfrm>
          <a:prstGeom prst="rightArrow">
            <a:avLst>
              <a:gd name="adj1" fmla="val 43154"/>
              <a:gd name="adj2" fmla="val 63586"/>
            </a:avLst>
          </a:prstGeom>
          <a:solidFill>
            <a:schemeClr val="accent1"/>
          </a:solidFill>
          <a:ln>
            <a:noFill/>
          </a:ln>
        </p:spPr>
        <p:txBody>
          <a:bodyPr spcFirstLastPara="1" wrap="square" lIns="38100" tIns="38100" rIns="38100" bIns="38100" anchor="ctr" anchorCtr="0">
            <a:noAutofit/>
          </a:bodyPr>
          <a:lstStyle/>
          <a:p>
            <a:pPr marL="0" marR="0" lvl="0" indent="0" algn="l" rtl="0">
              <a:lnSpc>
                <a:spcPct val="120000"/>
              </a:lnSpc>
              <a:spcBef>
                <a:spcPts val="0"/>
              </a:spcBef>
              <a:spcAft>
                <a:spcPts val="0"/>
              </a:spcAft>
              <a:buNone/>
            </a:pPr>
            <a:endParaRPr sz="3700">
              <a:solidFill>
                <a:srgbClr val="6A717D"/>
              </a:solidFill>
              <a:latin typeface="Arial"/>
              <a:ea typeface="Arial"/>
              <a:cs typeface="Arial"/>
              <a:sym typeface="Arial"/>
            </a:endParaRPr>
          </a:p>
        </p:txBody>
      </p:sp>
      <p:sp>
        <p:nvSpPr>
          <p:cNvPr id="1586" name="Google Shape;1586;p147"/>
          <p:cNvSpPr txBox="1"/>
          <p:nvPr/>
        </p:nvSpPr>
        <p:spPr>
          <a:xfrm>
            <a:off x="1352844" y="1941131"/>
            <a:ext cx="2954928" cy="192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50" cap="none">
                <a:solidFill>
                  <a:srgbClr val="53585F"/>
                </a:solidFill>
                <a:latin typeface="Arial"/>
                <a:ea typeface="Arial"/>
                <a:cs typeface="Arial"/>
                <a:sym typeface="Arial"/>
              </a:rPr>
              <a:t>TENNESSEE ORANGE LINE</a:t>
            </a:r>
            <a:endParaRPr/>
          </a:p>
        </p:txBody>
      </p:sp>
      <p:sp>
        <p:nvSpPr>
          <p:cNvPr id="1587" name="Google Shape;1587;p147"/>
          <p:cNvSpPr txBox="1"/>
          <p:nvPr/>
        </p:nvSpPr>
        <p:spPr>
          <a:xfrm>
            <a:off x="6980878" y="5488879"/>
            <a:ext cx="2523065" cy="192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50" cap="none">
                <a:solidFill>
                  <a:srgbClr val="53585F"/>
                </a:solidFill>
                <a:latin typeface="Arial"/>
                <a:ea typeface="Arial"/>
                <a:cs typeface="Arial"/>
                <a:sym typeface="Arial"/>
              </a:rPr>
              <a:t>LARGE ROCK ARROW</a:t>
            </a:r>
            <a:endParaRPr/>
          </a:p>
        </p:txBody>
      </p:sp>
      <p:sp>
        <p:nvSpPr>
          <p:cNvPr id="1588" name="Google Shape;1588;p147"/>
          <p:cNvSpPr/>
          <p:nvPr/>
        </p:nvSpPr>
        <p:spPr>
          <a:xfrm>
            <a:off x="6096000" y="5337884"/>
            <a:ext cx="766973" cy="451803"/>
          </a:xfrm>
          <a:prstGeom prst="rightArrow">
            <a:avLst>
              <a:gd name="adj1" fmla="val 43154"/>
              <a:gd name="adj2" fmla="val 63586"/>
            </a:avLst>
          </a:prstGeom>
          <a:solidFill>
            <a:srgbClr val="BFBFBF"/>
          </a:solidFill>
          <a:ln>
            <a:noFill/>
          </a:ln>
        </p:spPr>
        <p:txBody>
          <a:bodyPr spcFirstLastPara="1" wrap="square" lIns="38100" tIns="38100" rIns="38100" bIns="38100" anchor="ctr" anchorCtr="0">
            <a:noAutofit/>
          </a:bodyPr>
          <a:lstStyle/>
          <a:p>
            <a:pPr marL="0" marR="0" lvl="0" indent="0" algn="l" rtl="0">
              <a:lnSpc>
                <a:spcPct val="120000"/>
              </a:lnSpc>
              <a:spcBef>
                <a:spcPts val="0"/>
              </a:spcBef>
              <a:spcAft>
                <a:spcPts val="0"/>
              </a:spcAft>
              <a:buNone/>
            </a:pPr>
            <a:endParaRPr sz="3700">
              <a:solidFill>
                <a:srgbClr val="6A717D"/>
              </a:solidFill>
              <a:latin typeface="Arial"/>
              <a:ea typeface="Arial"/>
              <a:cs typeface="Arial"/>
              <a:sym typeface="Arial"/>
            </a:endParaRPr>
          </a:p>
        </p:txBody>
      </p:sp>
      <p:cxnSp>
        <p:nvCxnSpPr>
          <p:cNvPr id="1589" name="Google Shape;1589;p147"/>
          <p:cNvCxnSpPr/>
          <p:nvPr/>
        </p:nvCxnSpPr>
        <p:spPr>
          <a:xfrm>
            <a:off x="457200" y="427929"/>
            <a:ext cx="11277600" cy="0"/>
          </a:xfrm>
          <a:prstGeom prst="straightConnector1">
            <a:avLst/>
          </a:prstGeom>
          <a:noFill/>
          <a:ln w="9525" cap="flat" cmpd="sng">
            <a:solidFill>
              <a:schemeClr val="accent1"/>
            </a:solidFill>
            <a:prstDash val="solid"/>
            <a:miter lim="800000"/>
            <a:headEnd type="none" w="sm" len="sm"/>
            <a:tailEnd type="none" w="sm" len="sm"/>
          </a:ln>
        </p:spPr>
      </p:cxnSp>
      <p:sp>
        <p:nvSpPr>
          <p:cNvPr id="1590" name="Google Shape;1590;p147"/>
          <p:cNvSpPr txBox="1"/>
          <p:nvPr/>
        </p:nvSpPr>
        <p:spPr>
          <a:xfrm>
            <a:off x="457200" y="208498"/>
            <a:ext cx="4711225" cy="21544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STYLE ELEMENTS</a:t>
            </a:r>
            <a:endParaRPr/>
          </a:p>
        </p:txBody>
      </p:sp>
      <p:sp>
        <p:nvSpPr>
          <p:cNvPr id="1591" name="Google Shape;1591;p147"/>
          <p:cNvSpPr txBox="1"/>
          <p:nvPr/>
        </p:nvSpPr>
        <p:spPr>
          <a:xfrm>
            <a:off x="1352843" y="2353257"/>
            <a:ext cx="2674709" cy="192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50" cap="none">
                <a:solidFill>
                  <a:srgbClr val="53585F"/>
                </a:solidFill>
                <a:latin typeface="Arial"/>
                <a:ea typeface="Arial"/>
                <a:cs typeface="Arial"/>
                <a:sym typeface="Arial"/>
              </a:rPr>
              <a:t>ROCK LINE</a:t>
            </a:r>
            <a:endParaRPr/>
          </a:p>
        </p:txBody>
      </p:sp>
      <p:sp>
        <p:nvSpPr>
          <p:cNvPr id="1592" name="Google Shape;1592;p147"/>
          <p:cNvSpPr txBox="1"/>
          <p:nvPr/>
        </p:nvSpPr>
        <p:spPr>
          <a:xfrm>
            <a:off x="1361112" y="3778344"/>
            <a:ext cx="3418619" cy="192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50" cap="none">
                <a:solidFill>
                  <a:srgbClr val="53585F"/>
                </a:solidFill>
                <a:latin typeface="Arial"/>
                <a:ea typeface="Arial"/>
                <a:cs typeface="Arial"/>
                <a:sym typeface="Arial"/>
              </a:rPr>
              <a:t>DOTTED ROCK LINE</a:t>
            </a:r>
            <a:endParaRPr sz="1250" cap="none">
              <a:solidFill>
                <a:srgbClr val="53585F"/>
              </a:solidFill>
              <a:latin typeface="Arial"/>
              <a:ea typeface="Arial"/>
              <a:cs typeface="Arial"/>
              <a:sym typeface="Arial"/>
            </a:endParaRPr>
          </a:p>
        </p:txBody>
      </p:sp>
      <p:cxnSp>
        <p:nvCxnSpPr>
          <p:cNvPr id="1593" name="Google Shape;1593;p147"/>
          <p:cNvCxnSpPr/>
          <p:nvPr/>
        </p:nvCxnSpPr>
        <p:spPr>
          <a:xfrm>
            <a:off x="457200" y="1607031"/>
            <a:ext cx="766973" cy="0"/>
          </a:xfrm>
          <a:prstGeom prst="straightConnector1">
            <a:avLst/>
          </a:prstGeom>
          <a:noFill/>
          <a:ln w="28575" cap="flat" cmpd="sng">
            <a:solidFill>
              <a:schemeClr val="dk1"/>
            </a:solidFill>
            <a:prstDash val="solid"/>
            <a:miter lim="800000"/>
            <a:headEnd type="none" w="sm" len="sm"/>
            <a:tailEnd type="none" w="sm" len="sm"/>
          </a:ln>
        </p:spPr>
      </p:cxnSp>
      <p:cxnSp>
        <p:nvCxnSpPr>
          <p:cNvPr id="1594" name="Google Shape;1594;p147"/>
          <p:cNvCxnSpPr/>
          <p:nvPr/>
        </p:nvCxnSpPr>
        <p:spPr>
          <a:xfrm>
            <a:off x="457200" y="2021969"/>
            <a:ext cx="766973" cy="0"/>
          </a:xfrm>
          <a:prstGeom prst="straightConnector1">
            <a:avLst/>
          </a:prstGeom>
          <a:noFill/>
          <a:ln w="28575" cap="flat" cmpd="sng">
            <a:solidFill>
              <a:schemeClr val="accent1"/>
            </a:solidFill>
            <a:prstDash val="solid"/>
            <a:miter lim="800000"/>
            <a:headEnd type="none" w="sm" len="sm"/>
            <a:tailEnd type="none" w="sm" len="sm"/>
          </a:ln>
        </p:spPr>
      </p:cxnSp>
      <p:cxnSp>
        <p:nvCxnSpPr>
          <p:cNvPr id="1595" name="Google Shape;1595;p147"/>
          <p:cNvCxnSpPr/>
          <p:nvPr/>
        </p:nvCxnSpPr>
        <p:spPr>
          <a:xfrm>
            <a:off x="457200" y="2436907"/>
            <a:ext cx="766973" cy="0"/>
          </a:xfrm>
          <a:prstGeom prst="straightConnector1">
            <a:avLst/>
          </a:prstGeom>
          <a:noFill/>
          <a:ln w="28575" cap="flat" cmpd="sng">
            <a:solidFill>
              <a:srgbClr val="BFBFBF"/>
            </a:solidFill>
            <a:prstDash val="solid"/>
            <a:miter lim="800000"/>
            <a:headEnd type="none" w="sm" len="sm"/>
            <a:tailEnd type="none" w="sm" len="sm"/>
          </a:ln>
        </p:spPr>
      </p:cxnSp>
      <p:cxnSp>
        <p:nvCxnSpPr>
          <p:cNvPr id="1596" name="Google Shape;1596;p147"/>
          <p:cNvCxnSpPr/>
          <p:nvPr/>
        </p:nvCxnSpPr>
        <p:spPr>
          <a:xfrm>
            <a:off x="457200" y="3012295"/>
            <a:ext cx="766973" cy="0"/>
          </a:xfrm>
          <a:prstGeom prst="straightConnector1">
            <a:avLst/>
          </a:prstGeom>
          <a:noFill/>
          <a:ln w="28575" cap="flat" cmpd="sng">
            <a:solidFill>
              <a:schemeClr val="dk1"/>
            </a:solidFill>
            <a:prstDash val="dash"/>
            <a:miter lim="800000"/>
            <a:headEnd type="none" w="sm" len="sm"/>
            <a:tailEnd type="none" w="sm" len="sm"/>
          </a:ln>
        </p:spPr>
      </p:cxnSp>
      <p:cxnSp>
        <p:nvCxnSpPr>
          <p:cNvPr id="1597" name="Google Shape;1597;p147"/>
          <p:cNvCxnSpPr/>
          <p:nvPr/>
        </p:nvCxnSpPr>
        <p:spPr>
          <a:xfrm>
            <a:off x="457200" y="3427233"/>
            <a:ext cx="766973" cy="0"/>
          </a:xfrm>
          <a:prstGeom prst="straightConnector1">
            <a:avLst/>
          </a:prstGeom>
          <a:noFill/>
          <a:ln w="28575" cap="flat" cmpd="sng">
            <a:solidFill>
              <a:schemeClr val="accent1"/>
            </a:solidFill>
            <a:prstDash val="dash"/>
            <a:miter lim="800000"/>
            <a:headEnd type="none" w="sm" len="sm"/>
            <a:tailEnd type="none" w="sm" len="sm"/>
          </a:ln>
        </p:spPr>
      </p:cxnSp>
      <p:cxnSp>
        <p:nvCxnSpPr>
          <p:cNvPr id="1598" name="Google Shape;1598;p147"/>
          <p:cNvCxnSpPr/>
          <p:nvPr/>
        </p:nvCxnSpPr>
        <p:spPr>
          <a:xfrm>
            <a:off x="457200" y="3842171"/>
            <a:ext cx="766973" cy="0"/>
          </a:xfrm>
          <a:prstGeom prst="straightConnector1">
            <a:avLst/>
          </a:prstGeom>
          <a:noFill/>
          <a:ln w="28575" cap="flat" cmpd="sng">
            <a:solidFill>
              <a:srgbClr val="BFBFBF"/>
            </a:solidFill>
            <a:prstDash val="dash"/>
            <a:miter lim="800000"/>
            <a:headEnd type="none" w="sm" len="sm"/>
            <a:tailEnd type="none" w="sm" len="sm"/>
          </a:ln>
        </p:spPr>
      </p:cxnSp>
      <p:cxnSp>
        <p:nvCxnSpPr>
          <p:cNvPr id="1599" name="Google Shape;1599;p147"/>
          <p:cNvCxnSpPr/>
          <p:nvPr/>
        </p:nvCxnSpPr>
        <p:spPr>
          <a:xfrm>
            <a:off x="6096000" y="1607031"/>
            <a:ext cx="766973" cy="0"/>
          </a:xfrm>
          <a:prstGeom prst="straightConnector1">
            <a:avLst/>
          </a:prstGeom>
          <a:noFill/>
          <a:ln w="28575" cap="flat" cmpd="sng">
            <a:solidFill>
              <a:schemeClr val="dk1"/>
            </a:solidFill>
            <a:prstDash val="solid"/>
            <a:miter lim="800000"/>
            <a:headEnd type="none" w="sm" len="sm"/>
            <a:tailEnd type="triangle" w="med" len="med"/>
          </a:ln>
        </p:spPr>
      </p:cxnSp>
      <p:cxnSp>
        <p:nvCxnSpPr>
          <p:cNvPr id="1600" name="Google Shape;1600;p147"/>
          <p:cNvCxnSpPr/>
          <p:nvPr/>
        </p:nvCxnSpPr>
        <p:spPr>
          <a:xfrm>
            <a:off x="6096000" y="2021969"/>
            <a:ext cx="766973" cy="0"/>
          </a:xfrm>
          <a:prstGeom prst="straightConnector1">
            <a:avLst/>
          </a:prstGeom>
          <a:noFill/>
          <a:ln w="28575" cap="flat" cmpd="sng">
            <a:solidFill>
              <a:schemeClr val="accent1"/>
            </a:solidFill>
            <a:prstDash val="solid"/>
            <a:miter lim="800000"/>
            <a:headEnd type="none" w="sm" len="sm"/>
            <a:tailEnd type="triangle" w="med" len="med"/>
          </a:ln>
        </p:spPr>
      </p:cxnSp>
      <p:cxnSp>
        <p:nvCxnSpPr>
          <p:cNvPr id="1601" name="Google Shape;1601;p147"/>
          <p:cNvCxnSpPr/>
          <p:nvPr/>
        </p:nvCxnSpPr>
        <p:spPr>
          <a:xfrm>
            <a:off x="6096000" y="2436907"/>
            <a:ext cx="766973" cy="0"/>
          </a:xfrm>
          <a:prstGeom prst="straightConnector1">
            <a:avLst/>
          </a:prstGeom>
          <a:noFill/>
          <a:ln w="28575" cap="flat" cmpd="sng">
            <a:solidFill>
              <a:srgbClr val="BFBFBF"/>
            </a:solidFill>
            <a:prstDash val="solid"/>
            <a:miter lim="800000"/>
            <a:headEnd type="none" w="sm" len="sm"/>
            <a:tailEnd type="triangle" w="med" len="med"/>
          </a:ln>
        </p:spPr>
      </p:cxnSp>
      <p:cxnSp>
        <p:nvCxnSpPr>
          <p:cNvPr id="1602" name="Google Shape;1602;p147"/>
          <p:cNvCxnSpPr/>
          <p:nvPr/>
        </p:nvCxnSpPr>
        <p:spPr>
          <a:xfrm>
            <a:off x="6096000" y="3012295"/>
            <a:ext cx="766973" cy="0"/>
          </a:xfrm>
          <a:prstGeom prst="straightConnector1">
            <a:avLst/>
          </a:prstGeom>
          <a:noFill/>
          <a:ln w="28575" cap="flat" cmpd="sng">
            <a:solidFill>
              <a:schemeClr val="dk1"/>
            </a:solidFill>
            <a:prstDash val="dash"/>
            <a:miter lim="800000"/>
            <a:headEnd type="none" w="sm" len="sm"/>
            <a:tailEnd type="triangle" w="med" len="med"/>
          </a:ln>
        </p:spPr>
      </p:cxnSp>
      <p:cxnSp>
        <p:nvCxnSpPr>
          <p:cNvPr id="1603" name="Google Shape;1603;p147"/>
          <p:cNvCxnSpPr/>
          <p:nvPr/>
        </p:nvCxnSpPr>
        <p:spPr>
          <a:xfrm>
            <a:off x="6096000" y="3427233"/>
            <a:ext cx="766973" cy="0"/>
          </a:xfrm>
          <a:prstGeom prst="straightConnector1">
            <a:avLst/>
          </a:prstGeom>
          <a:noFill/>
          <a:ln w="28575" cap="flat" cmpd="sng">
            <a:solidFill>
              <a:schemeClr val="accent1"/>
            </a:solidFill>
            <a:prstDash val="dash"/>
            <a:miter lim="800000"/>
            <a:headEnd type="none" w="sm" len="sm"/>
            <a:tailEnd type="triangle" w="med" len="med"/>
          </a:ln>
        </p:spPr>
      </p:cxnSp>
      <p:cxnSp>
        <p:nvCxnSpPr>
          <p:cNvPr id="1604" name="Google Shape;1604;p147"/>
          <p:cNvCxnSpPr/>
          <p:nvPr/>
        </p:nvCxnSpPr>
        <p:spPr>
          <a:xfrm>
            <a:off x="6096000" y="3842171"/>
            <a:ext cx="766973" cy="0"/>
          </a:xfrm>
          <a:prstGeom prst="straightConnector1">
            <a:avLst/>
          </a:prstGeom>
          <a:noFill/>
          <a:ln w="28575" cap="flat" cmpd="sng">
            <a:solidFill>
              <a:srgbClr val="BFBFBF"/>
            </a:solidFill>
            <a:prstDash val="dash"/>
            <a:miter lim="800000"/>
            <a:headEnd type="none" w="sm" len="sm"/>
            <a:tailEnd type="triangle" w="med" len="med"/>
          </a:ln>
        </p:spPr>
      </p:cxnSp>
      <p:sp>
        <p:nvSpPr>
          <p:cNvPr id="1605" name="Google Shape;1605;p147"/>
          <p:cNvSpPr txBox="1"/>
          <p:nvPr/>
        </p:nvSpPr>
        <p:spPr>
          <a:xfrm>
            <a:off x="6972610" y="1517453"/>
            <a:ext cx="1581231" cy="192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50" cap="none">
                <a:solidFill>
                  <a:srgbClr val="53585F"/>
                </a:solidFill>
                <a:latin typeface="Arial"/>
                <a:ea typeface="Arial"/>
                <a:cs typeface="Arial"/>
                <a:sym typeface="Arial"/>
              </a:rPr>
              <a:t>SMOKEY LINE</a:t>
            </a:r>
            <a:endParaRPr/>
          </a:p>
        </p:txBody>
      </p:sp>
      <p:sp>
        <p:nvSpPr>
          <p:cNvPr id="1606" name="Google Shape;1606;p147"/>
          <p:cNvSpPr txBox="1"/>
          <p:nvPr/>
        </p:nvSpPr>
        <p:spPr>
          <a:xfrm>
            <a:off x="6980878" y="2913630"/>
            <a:ext cx="2741077" cy="192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50" cap="none">
                <a:solidFill>
                  <a:srgbClr val="53585F"/>
                </a:solidFill>
                <a:latin typeface="Arial"/>
                <a:ea typeface="Arial"/>
                <a:cs typeface="Arial"/>
                <a:sym typeface="Arial"/>
              </a:rPr>
              <a:t>DOTTED SMOKEY LINE</a:t>
            </a:r>
            <a:endParaRPr sz="1250" cap="none">
              <a:solidFill>
                <a:srgbClr val="53585F"/>
              </a:solidFill>
              <a:latin typeface="Arial"/>
              <a:ea typeface="Arial"/>
              <a:cs typeface="Arial"/>
              <a:sym typeface="Arial"/>
            </a:endParaRPr>
          </a:p>
        </p:txBody>
      </p:sp>
      <p:sp>
        <p:nvSpPr>
          <p:cNvPr id="1607" name="Google Shape;1607;p147"/>
          <p:cNvSpPr txBox="1"/>
          <p:nvPr/>
        </p:nvSpPr>
        <p:spPr>
          <a:xfrm>
            <a:off x="6980878" y="3345987"/>
            <a:ext cx="3418619" cy="192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50" cap="none">
                <a:solidFill>
                  <a:srgbClr val="53585F"/>
                </a:solidFill>
                <a:latin typeface="Arial"/>
                <a:ea typeface="Arial"/>
                <a:cs typeface="Arial"/>
                <a:sym typeface="Arial"/>
              </a:rPr>
              <a:t>DOTTED TENNESSEE ORANGE LINE</a:t>
            </a:r>
            <a:endParaRPr sz="1250" cap="none">
              <a:solidFill>
                <a:srgbClr val="53585F"/>
              </a:solidFill>
              <a:latin typeface="Arial"/>
              <a:ea typeface="Arial"/>
              <a:cs typeface="Arial"/>
              <a:sym typeface="Arial"/>
            </a:endParaRPr>
          </a:p>
        </p:txBody>
      </p:sp>
      <p:sp>
        <p:nvSpPr>
          <p:cNvPr id="1608" name="Google Shape;1608;p147"/>
          <p:cNvSpPr txBox="1"/>
          <p:nvPr/>
        </p:nvSpPr>
        <p:spPr>
          <a:xfrm>
            <a:off x="6972610" y="1941131"/>
            <a:ext cx="2954928" cy="192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50" cap="none">
                <a:solidFill>
                  <a:srgbClr val="53585F"/>
                </a:solidFill>
                <a:latin typeface="Arial"/>
                <a:ea typeface="Arial"/>
                <a:cs typeface="Arial"/>
                <a:sym typeface="Arial"/>
              </a:rPr>
              <a:t>TENNESSEE ORANGE LINE</a:t>
            </a:r>
            <a:endParaRPr/>
          </a:p>
        </p:txBody>
      </p:sp>
      <p:sp>
        <p:nvSpPr>
          <p:cNvPr id="1609" name="Google Shape;1609;p147"/>
          <p:cNvSpPr txBox="1"/>
          <p:nvPr/>
        </p:nvSpPr>
        <p:spPr>
          <a:xfrm>
            <a:off x="6972609" y="2353257"/>
            <a:ext cx="2674709" cy="192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50" cap="none">
                <a:solidFill>
                  <a:srgbClr val="53585F"/>
                </a:solidFill>
                <a:latin typeface="Arial"/>
                <a:ea typeface="Arial"/>
                <a:cs typeface="Arial"/>
                <a:sym typeface="Arial"/>
              </a:rPr>
              <a:t>ROCK LINE</a:t>
            </a:r>
            <a:endParaRPr/>
          </a:p>
        </p:txBody>
      </p:sp>
      <p:sp>
        <p:nvSpPr>
          <p:cNvPr id="1610" name="Google Shape;1610;p147"/>
          <p:cNvSpPr txBox="1"/>
          <p:nvPr/>
        </p:nvSpPr>
        <p:spPr>
          <a:xfrm>
            <a:off x="6980878" y="3778344"/>
            <a:ext cx="3418619" cy="192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50" cap="none">
                <a:solidFill>
                  <a:srgbClr val="53585F"/>
                </a:solidFill>
                <a:latin typeface="Arial"/>
                <a:ea typeface="Arial"/>
                <a:cs typeface="Arial"/>
                <a:sym typeface="Arial"/>
              </a:rPr>
              <a:t>DOTTED ROCK LINE</a:t>
            </a:r>
            <a:endParaRPr sz="1250" cap="none">
              <a:solidFill>
                <a:srgbClr val="53585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614"/>
        <p:cNvGrpSpPr/>
        <p:nvPr/>
      </p:nvGrpSpPr>
      <p:grpSpPr>
        <a:xfrm>
          <a:off x="0" y="0"/>
          <a:ext cx="0" cy="0"/>
          <a:chOff x="0" y="0"/>
          <a:chExt cx="0" cy="0"/>
        </a:xfrm>
      </p:grpSpPr>
      <p:cxnSp>
        <p:nvCxnSpPr>
          <p:cNvPr id="1615" name="Google Shape;1615;p148"/>
          <p:cNvCxnSpPr/>
          <p:nvPr/>
        </p:nvCxnSpPr>
        <p:spPr>
          <a:xfrm>
            <a:off x="457200" y="427929"/>
            <a:ext cx="11277600" cy="0"/>
          </a:xfrm>
          <a:prstGeom prst="straightConnector1">
            <a:avLst/>
          </a:prstGeom>
          <a:noFill/>
          <a:ln w="9525" cap="flat" cmpd="sng">
            <a:solidFill>
              <a:schemeClr val="accent1"/>
            </a:solidFill>
            <a:prstDash val="solid"/>
            <a:miter lim="800000"/>
            <a:headEnd type="none" w="sm" len="sm"/>
            <a:tailEnd type="none" w="sm" len="sm"/>
          </a:ln>
        </p:spPr>
      </p:cxnSp>
      <p:sp>
        <p:nvSpPr>
          <p:cNvPr id="1616" name="Google Shape;1616;p148"/>
          <p:cNvSpPr txBox="1"/>
          <p:nvPr/>
        </p:nvSpPr>
        <p:spPr>
          <a:xfrm>
            <a:off x="457200" y="208498"/>
            <a:ext cx="4711225" cy="21544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CALLOUTS, LABELS, ELEMENTS</a:t>
            </a:r>
            <a:endParaRPr/>
          </a:p>
        </p:txBody>
      </p:sp>
      <p:grpSp>
        <p:nvGrpSpPr>
          <p:cNvPr id="1617" name="Google Shape;1617;p148"/>
          <p:cNvGrpSpPr/>
          <p:nvPr/>
        </p:nvGrpSpPr>
        <p:grpSpPr>
          <a:xfrm>
            <a:off x="675282" y="1354082"/>
            <a:ext cx="1950051" cy="1950051"/>
            <a:chOff x="675282" y="1354082"/>
            <a:chExt cx="1950051" cy="1950051"/>
          </a:xfrm>
        </p:grpSpPr>
        <p:sp>
          <p:nvSpPr>
            <p:cNvPr id="1618" name="Google Shape;1618;p148"/>
            <p:cNvSpPr/>
            <p:nvPr/>
          </p:nvSpPr>
          <p:spPr>
            <a:xfrm>
              <a:off x="822193" y="1500993"/>
              <a:ext cx="1656230" cy="165623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800">
                  <a:solidFill>
                    <a:schemeClr val="lt1"/>
                  </a:solidFill>
                  <a:latin typeface="Arial"/>
                  <a:ea typeface="Arial"/>
                  <a:cs typeface="Arial"/>
                  <a:sym typeface="Arial"/>
                </a:rPr>
                <a:t>One</a:t>
              </a:r>
              <a:endParaRPr/>
            </a:p>
            <a:p>
              <a:pPr marL="0" marR="0" lvl="0" indent="0" algn="ctr" rtl="0">
                <a:lnSpc>
                  <a:spcPct val="90000"/>
                </a:lnSpc>
                <a:spcBef>
                  <a:spcPts val="0"/>
                </a:spcBef>
                <a:spcAft>
                  <a:spcPts val="0"/>
                </a:spcAft>
                <a:buNone/>
              </a:pPr>
              <a:r>
                <a:rPr lang="en-US" sz="3600" b="1">
                  <a:solidFill>
                    <a:schemeClr val="lt1"/>
                  </a:solidFill>
                  <a:latin typeface="Arial"/>
                  <a:ea typeface="Arial"/>
                  <a:cs typeface="Arial"/>
                  <a:sym typeface="Arial"/>
                </a:rPr>
                <a:t>BIG</a:t>
              </a:r>
              <a:endParaRPr sz="1800" b="1">
                <a:solidFill>
                  <a:schemeClr val="lt1"/>
                </a:solidFill>
                <a:latin typeface="Arial"/>
                <a:ea typeface="Arial"/>
                <a:cs typeface="Arial"/>
                <a:sym typeface="Arial"/>
              </a:endParaRPr>
            </a:p>
            <a:p>
              <a:pPr marL="0" marR="0" lvl="0" indent="0" algn="ctr" rtl="0">
                <a:lnSpc>
                  <a:spcPct val="90000"/>
                </a:lnSpc>
                <a:spcBef>
                  <a:spcPts val="0"/>
                </a:spcBef>
                <a:spcAft>
                  <a:spcPts val="0"/>
                </a:spcAft>
                <a:buNone/>
              </a:pPr>
              <a:r>
                <a:rPr lang="en-US" sz="1800">
                  <a:solidFill>
                    <a:schemeClr val="lt1"/>
                  </a:solidFill>
                  <a:latin typeface="Arial"/>
                  <a:ea typeface="Arial"/>
                  <a:cs typeface="Arial"/>
                  <a:sym typeface="Arial"/>
                </a:rPr>
                <a:t>Thing</a:t>
              </a:r>
              <a:endParaRPr/>
            </a:p>
          </p:txBody>
        </p:sp>
        <p:sp>
          <p:nvSpPr>
            <p:cNvPr id="1619" name="Google Shape;1619;p148"/>
            <p:cNvSpPr/>
            <p:nvPr/>
          </p:nvSpPr>
          <p:spPr>
            <a:xfrm>
              <a:off x="675282" y="1354082"/>
              <a:ext cx="1950051" cy="1950051"/>
            </a:xfrm>
            <a:prstGeom prst="ellipse">
              <a:avLst/>
            </a:prstGeom>
            <a:noFill/>
            <a:ln w="571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620" name="Google Shape;1620;p148"/>
          <p:cNvGrpSpPr/>
          <p:nvPr/>
        </p:nvGrpSpPr>
        <p:grpSpPr>
          <a:xfrm>
            <a:off x="675282" y="3589462"/>
            <a:ext cx="1950051" cy="1950051"/>
            <a:chOff x="675282" y="3589462"/>
            <a:chExt cx="1950051" cy="1950051"/>
          </a:xfrm>
        </p:grpSpPr>
        <p:sp>
          <p:nvSpPr>
            <p:cNvPr id="1621" name="Google Shape;1621;p148"/>
            <p:cNvSpPr/>
            <p:nvPr/>
          </p:nvSpPr>
          <p:spPr>
            <a:xfrm>
              <a:off x="822193" y="3736372"/>
              <a:ext cx="1656230" cy="165623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800">
                  <a:solidFill>
                    <a:schemeClr val="lt1"/>
                  </a:solidFill>
                  <a:latin typeface="Arial"/>
                  <a:ea typeface="Arial"/>
                  <a:cs typeface="Arial"/>
                  <a:sym typeface="Arial"/>
                </a:rPr>
                <a:t>Important</a:t>
              </a:r>
              <a:endParaRPr/>
            </a:p>
            <a:p>
              <a:pPr marL="0" marR="0" lvl="0" indent="0" algn="ctr" rtl="0">
                <a:lnSpc>
                  <a:spcPct val="90000"/>
                </a:lnSpc>
                <a:spcBef>
                  <a:spcPts val="0"/>
                </a:spcBef>
                <a:spcAft>
                  <a:spcPts val="0"/>
                </a:spcAft>
                <a:buNone/>
              </a:pPr>
              <a:r>
                <a:rPr lang="en-US" sz="3200" b="1">
                  <a:solidFill>
                    <a:schemeClr val="lt1"/>
                  </a:solidFill>
                  <a:latin typeface="Arial"/>
                  <a:ea typeface="Arial"/>
                  <a:cs typeface="Arial"/>
                  <a:sym typeface="Arial"/>
                </a:rPr>
                <a:t>STAT</a:t>
              </a:r>
              <a:endParaRPr sz="1600">
                <a:solidFill>
                  <a:schemeClr val="lt1"/>
                </a:solidFill>
                <a:latin typeface="Arial"/>
                <a:ea typeface="Arial"/>
                <a:cs typeface="Arial"/>
                <a:sym typeface="Arial"/>
              </a:endParaRPr>
            </a:p>
          </p:txBody>
        </p:sp>
        <p:sp>
          <p:nvSpPr>
            <p:cNvPr id="1622" name="Google Shape;1622;p148"/>
            <p:cNvSpPr/>
            <p:nvPr/>
          </p:nvSpPr>
          <p:spPr>
            <a:xfrm>
              <a:off x="675282" y="3589462"/>
              <a:ext cx="1950051" cy="1950051"/>
            </a:xfrm>
            <a:prstGeom prst="ellipse">
              <a:avLst/>
            </a:prstGeom>
            <a:no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623" name="Google Shape;1623;p148"/>
          <p:cNvSpPr txBox="1"/>
          <p:nvPr/>
        </p:nvSpPr>
        <p:spPr>
          <a:xfrm>
            <a:off x="6075431" y="3178030"/>
            <a:ext cx="1253949"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a:solidFill>
                  <a:schemeClr val="dk1"/>
                </a:solidFill>
                <a:latin typeface="Arial"/>
                <a:ea typeface="Arial"/>
                <a:cs typeface="Arial"/>
                <a:sym typeface="Arial"/>
              </a:rPr>
              <a:t>Labels</a:t>
            </a:r>
            <a:endParaRPr/>
          </a:p>
        </p:txBody>
      </p:sp>
      <p:sp>
        <p:nvSpPr>
          <p:cNvPr id="1624" name="Google Shape;1624;p148"/>
          <p:cNvSpPr/>
          <p:nvPr/>
        </p:nvSpPr>
        <p:spPr>
          <a:xfrm>
            <a:off x="6087220" y="5050086"/>
            <a:ext cx="1905050" cy="451803"/>
          </a:xfrm>
          <a:prstGeom prst="rect">
            <a:avLst/>
          </a:prstGeom>
          <a:solidFill>
            <a:schemeClr val="dk1"/>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None/>
            </a:pPr>
            <a:r>
              <a:rPr lang="en-US" sz="1600" cap="none">
                <a:solidFill>
                  <a:srgbClr val="FFFFFF"/>
                </a:solidFill>
                <a:latin typeface="Arial"/>
                <a:ea typeface="Arial"/>
                <a:cs typeface="Arial"/>
                <a:sym typeface="Arial"/>
              </a:rPr>
              <a:t>LABEL</a:t>
            </a:r>
            <a:endParaRPr/>
          </a:p>
        </p:txBody>
      </p:sp>
      <p:sp>
        <p:nvSpPr>
          <p:cNvPr id="1625" name="Google Shape;1625;p148"/>
          <p:cNvSpPr/>
          <p:nvPr/>
        </p:nvSpPr>
        <p:spPr>
          <a:xfrm>
            <a:off x="6087220" y="4414183"/>
            <a:ext cx="1905050" cy="451803"/>
          </a:xfrm>
          <a:prstGeom prst="rect">
            <a:avLst/>
          </a:prstGeom>
          <a:solidFill>
            <a:schemeClr val="accent1"/>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None/>
            </a:pPr>
            <a:r>
              <a:rPr lang="en-US" sz="1600" cap="none">
                <a:solidFill>
                  <a:srgbClr val="FFFFFF"/>
                </a:solidFill>
                <a:latin typeface="Arial"/>
                <a:ea typeface="Arial"/>
                <a:cs typeface="Arial"/>
                <a:sym typeface="Arial"/>
              </a:rPr>
              <a:t>LABEL</a:t>
            </a:r>
            <a:endParaRPr/>
          </a:p>
        </p:txBody>
      </p:sp>
      <p:sp>
        <p:nvSpPr>
          <p:cNvPr id="1626" name="Google Shape;1626;p148"/>
          <p:cNvSpPr txBox="1"/>
          <p:nvPr/>
        </p:nvSpPr>
        <p:spPr>
          <a:xfrm>
            <a:off x="9250572" y="3207209"/>
            <a:ext cx="34384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a:solidFill>
                  <a:schemeClr val="dk1"/>
                </a:solidFill>
                <a:latin typeface="Arial"/>
                <a:ea typeface="Arial"/>
                <a:cs typeface="Arial"/>
                <a:sym typeface="Arial"/>
              </a:rPr>
              <a:t>Call Outs</a:t>
            </a:r>
            <a:endParaRPr sz="1800">
              <a:solidFill>
                <a:schemeClr val="dk1"/>
              </a:solidFill>
              <a:latin typeface="Arial"/>
              <a:ea typeface="Arial"/>
              <a:cs typeface="Arial"/>
              <a:sym typeface="Arial"/>
            </a:endParaRPr>
          </a:p>
        </p:txBody>
      </p:sp>
      <p:sp>
        <p:nvSpPr>
          <p:cNvPr id="1627" name="Google Shape;1627;p148"/>
          <p:cNvSpPr txBox="1"/>
          <p:nvPr/>
        </p:nvSpPr>
        <p:spPr>
          <a:xfrm>
            <a:off x="9250572" y="5371445"/>
            <a:ext cx="2161387" cy="192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50" cap="none">
                <a:solidFill>
                  <a:srgbClr val="53585F"/>
                </a:solidFill>
                <a:latin typeface="Arial"/>
                <a:ea typeface="Arial"/>
                <a:cs typeface="Arial"/>
                <a:sym typeface="Arial"/>
              </a:rPr>
              <a:t>FILLED CIRCLES</a:t>
            </a:r>
            <a:endParaRPr sz="1250" cap="none">
              <a:solidFill>
                <a:srgbClr val="53585F"/>
              </a:solidFill>
              <a:latin typeface="Arial"/>
              <a:ea typeface="Arial"/>
              <a:cs typeface="Arial"/>
              <a:sym typeface="Arial"/>
            </a:endParaRPr>
          </a:p>
        </p:txBody>
      </p:sp>
      <p:sp>
        <p:nvSpPr>
          <p:cNvPr id="1628" name="Google Shape;1628;p148"/>
          <p:cNvSpPr/>
          <p:nvPr/>
        </p:nvSpPr>
        <p:spPr>
          <a:xfrm>
            <a:off x="9672411" y="3830979"/>
            <a:ext cx="137319" cy="137320"/>
          </a:xfrm>
          <a:prstGeom prst="ellipse">
            <a:avLst/>
          </a:prstGeom>
          <a:noFill/>
          <a:ln w="38100" cap="flat" cmpd="sng">
            <a:solidFill>
              <a:schemeClr val="accent1"/>
            </a:solidFill>
            <a:prstDash val="solid"/>
            <a:miter lim="400000"/>
            <a:headEnd type="none" w="sm" len="sm"/>
            <a:tailEnd type="none" w="sm" len="sm"/>
          </a:ln>
        </p:spPr>
        <p:txBody>
          <a:bodyPr spcFirstLastPara="1" wrap="square" lIns="38100" tIns="38100" rIns="38100" bIns="38100" anchor="ctr" anchorCtr="0">
            <a:noAutofit/>
          </a:bodyPr>
          <a:lstStyle/>
          <a:p>
            <a:pPr marL="0" marR="0" lvl="0" indent="0" algn="l" rtl="0">
              <a:lnSpc>
                <a:spcPct val="120000"/>
              </a:lnSpc>
              <a:spcBef>
                <a:spcPts val="0"/>
              </a:spcBef>
              <a:spcAft>
                <a:spcPts val="0"/>
              </a:spcAft>
              <a:buNone/>
            </a:pPr>
            <a:endParaRPr sz="3700">
              <a:solidFill>
                <a:srgbClr val="6A717D"/>
              </a:solidFill>
              <a:latin typeface="Arial"/>
              <a:ea typeface="Arial"/>
              <a:cs typeface="Arial"/>
              <a:sym typeface="Arial"/>
            </a:endParaRPr>
          </a:p>
        </p:txBody>
      </p:sp>
      <p:sp>
        <p:nvSpPr>
          <p:cNvPr id="1629" name="Google Shape;1629;p148"/>
          <p:cNvSpPr/>
          <p:nvPr/>
        </p:nvSpPr>
        <p:spPr>
          <a:xfrm>
            <a:off x="10094251" y="3827884"/>
            <a:ext cx="137319" cy="137319"/>
          </a:xfrm>
          <a:prstGeom prst="ellipse">
            <a:avLst/>
          </a:prstGeom>
          <a:noFill/>
          <a:ln w="38100" cap="flat" cmpd="sng">
            <a:solidFill>
              <a:schemeClr val="dk1"/>
            </a:solidFill>
            <a:prstDash val="solid"/>
            <a:miter lim="400000"/>
            <a:headEnd type="none" w="sm" len="sm"/>
            <a:tailEnd type="none" w="sm" len="sm"/>
          </a:ln>
        </p:spPr>
        <p:txBody>
          <a:bodyPr spcFirstLastPara="1" wrap="square" lIns="38100" tIns="38100" rIns="38100" bIns="38100" anchor="ctr" anchorCtr="0">
            <a:noAutofit/>
          </a:bodyPr>
          <a:lstStyle/>
          <a:p>
            <a:pPr marL="0" marR="0" lvl="0" indent="0" algn="l" rtl="0">
              <a:lnSpc>
                <a:spcPct val="120000"/>
              </a:lnSpc>
              <a:spcBef>
                <a:spcPts val="0"/>
              </a:spcBef>
              <a:spcAft>
                <a:spcPts val="0"/>
              </a:spcAft>
              <a:buNone/>
            </a:pPr>
            <a:endParaRPr sz="3700">
              <a:solidFill>
                <a:srgbClr val="6A717D"/>
              </a:solidFill>
              <a:latin typeface="Arial"/>
              <a:ea typeface="Arial"/>
              <a:cs typeface="Arial"/>
              <a:sym typeface="Arial"/>
            </a:endParaRPr>
          </a:p>
        </p:txBody>
      </p:sp>
      <p:sp>
        <p:nvSpPr>
          <p:cNvPr id="1630" name="Google Shape;1630;p148"/>
          <p:cNvSpPr/>
          <p:nvPr/>
        </p:nvSpPr>
        <p:spPr>
          <a:xfrm>
            <a:off x="9718716" y="4722177"/>
            <a:ext cx="321946" cy="321946"/>
          </a:xfrm>
          <a:prstGeom prst="ellipse">
            <a:avLst/>
          </a:prstGeom>
          <a:solidFill>
            <a:schemeClr val="accent1"/>
          </a:solidFill>
          <a:ln>
            <a:noFill/>
          </a:ln>
        </p:spPr>
        <p:txBody>
          <a:bodyPr spcFirstLastPara="1" wrap="square" lIns="38100" tIns="38100" rIns="38100" bIns="38100" anchor="ctr" anchorCtr="0">
            <a:noAutofit/>
          </a:bodyPr>
          <a:lstStyle/>
          <a:p>
            <a:pPr marL="0" marR="0" lvl="0" indent="0" algn="l" rtl="0">
              <a:lnSpc>
                <a:spcPct val="120000"/>
              </a:lnSpc>
              <a:spcBef>
                <a:spcPts val="0"/>
              </a:spcBef>
              <a:spcAft>
                <a:spcPts val="0"/>
              </a:spcAft>
              <a:buNone/>
            </a:pPr>
            <a:endParaRPr sz="3700">
              <a:solidFill>
                <a:srgbClr val="6A717D"/>
              </a:solidFill>
              <a:latin typeface="Arial"/>
              <a:ea typeface="Arial"/>
              <a:cs typeface="Arial"/>
              <a:sym typeface="Arial"/>
            </a:endParaRPr>
          </a:p>
        </p:txBody>
      </p:sp>
      <p:sp>
        <p:nvSpPr>
          <p:cNvPr id="1631" name="Google Shape;1631;p148"/>
          <p:cNvSpPr/>
          <p:nvPr/>
        </p:nvSpPr>
        <p:spPr>
          <a:xfrm>
            <a:off x="10203793" y="4733541"/>
            <a:ext cx="305013" cy="305012"/>
          </a:xfrm>
          <a:prstGeom prst="ellipse">
            <a:avLst/>
          </a:prstGeom>
          <a:solidFill>
            <a:schemeClr val="dk1"/>
          </a:solidFill>
          <a:ln>
            <a:noFill/>
          </a:ln>
        </p:spPr>
        <p:txBody>
          <a:bodyPr spcFirstLastPara="1" wrap="square" lIns="25400" tIns="25400" rIns="25400" bIns="25400" anchor="ctr" anchorCtr="0">
            <a:noAutofit/>
          </a:bodyPr>
          <a:lstStyle/>
          <a:p>
            <a:pPr marL="0" marR="0" lvl="0" indent="0" algn="ctr" rtl="0">
              <a:spcBef>
                <a:spcPts val="0"/>
              </a:spcBef>
              <a:spcAft>
                <a:spcPts val="0"/>
              </a:spcAft>
              <a:buNone/>
            </a:pPr>
            <a:endParaRPr sz="1500">
              <a:solidFill>
                <a:srgbClr val="71B2EE"/>
              </a:solidFill>
              <a:latin typeface="Arial"/>
              <a:ea typeface="Arial"/>
              <a:cs typeface="Arial"/>
              <a:sym typeface="Arial"/>
            </a:endParaRPr>
          </a:p>
        </p:txBody>
      </p:sp>
      <p:sp>
        <p:nvSpPr>
          <p:cNvPr id="1632" name="Google Shape;1632;p148"/>
          <p:cNvSpPr txBox="1"/>
          <p:nvPr/>
        </p:nvSpPr>
        <p:spPr>
          <a:xfrm>
            <a:off x="6096000" y="832995"/>
            <a:ext cx="1648733" cy="27699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a:solidFill>
                  <a:schemeClr val="dk1"/>
                </a:solidFill>
                <a:latin typeface="Arial"/>
                <a:ea typeface="Arial"/>
                <a:cs typeface="Arial"/>
                <a:sym typeface="Arial"/>
              </a:rPr>
              <a:t>Rectangles</a:t>
            </a:r>
            <a:endParaRPr/>
          </a:p>
        </p:txBody>
      </p:sp>
      <p:sp>
        <p:nvSpPr>
          <p:cNvPr id="1633" name="Google Shape;1633;p148"/>
          <p:cNvSpPr txBox="1"/>
          <p:nvPr/>
        </p:nvSpPr>
        <p:spPr>
          <a:xfrm>
            <a:off x="7293017" y="1431614"/>
            <a:ext cx="1753871" cy="3847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50" cap="none">
                <a:solidFill>
                  <a:srgbClr val="53585F"/>
                </a:solidFill>
                <a:latin typeface="Arial"/>
                <a:ea typeface="Arial"/>
                <a:cs typeface="Arial"/>
                <a:sym typeface="Arial"/>
              </a:rPr>
              <a:t>RECTANGLE WITH </a:t>
            </a:r>
            <a:br>
              <a:rPr lang="en-US" sz="1250" cap="none">
                <a:solidFill>
                  <a:srgbClr val="53585F"/>
                </a:solidFill>
                <a:latin typeface="Arial"/>
                <a:ea typeface="Arial"/>
                <a:cs typeface="Arial"/>
                <a:sym typeface="Arial"/>
              </a:rPr>
            </a:br>
            <a:r>
              <a:rPr lang="en-US" sz="1250" cap="none">
                <a:solidFill>
                  <a:srgbClr val="53585F"/>
                </a:solidFill>
                <a:latin typeface="Arial"/>
                <a:ea typeface="Arial"/>
                <a:cs typeface="Arial"/>
                <a:sym typeface="Arial"/>
              </a:rPr>
              <a:t>OUTLINE</a:t>
            </a:r>
            <a:endParaRPr/>
          </a:p>
        </p:txBody>
      </p:sp>
      <p:sp>
        <p:nvSpPr>
          <p:cNvPr id="1634" name="Google Shape;1634;p148"/>
          <p:cNvSpPr txBox="1"/>
          <p:nvPr/>
        </p:nvSpPr>
        <p:spPr>
          <a:xfrm>
            <a:off x="7293017" y="2275960"/>
            <a:ext cx="2683343" cy="3847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50" cap="none">
                <a:solidFill>
                  <a:srgbClr val="53585F"/>
                </a:solidFill>
                <a:latin typeface="Arial"/>
                <a:ea typeface="Arial"/>
                <a:cs typeface="Arial"/>
                <a:sym typeface="Arial"/>
              </a:rPr>
              <a:t>LIGHT GRAY </a:t>
            </a:r>
            <a:br>
              <a:rPr lang="en-US" sz="1250" cap="none">
                <a:solidFill>
                  <a:srgbClr val="53585F"/>
                </a:solidFill>
                <a:latin typeface="Arial"/>
                <a:ea typeface="Arial"/>
                <a:cs typeface="Arial"/>
                <a:sym typeface="Arial"/>
              </a:rPr>
            </a:br>
            <a:r>
              <a:rPr lang="en-US" sz="1250" cap="none">
                <a:solidFill>
                  <a:srgbClr val="53585F"/>
                </a:solidFill>
                <a:latin typeface="Arial"/>
                <a:ea typeface="Arial"/>
                <a:cs typeface="Arial"/>
                <a:sym typeface="Arial"/>
              </a:rPr>
              <a:t>TRANSPARENT OVERLAY </a:t>
            </a:r>
            <a:endParaRPr sz="1250" cap="none">
              <a:solidFill>
                <a:srgbClr val="53585F"/>
              </a:solidFill>
              <a:latin typeface="Arial"/>
              <a:ea typeface="Arial"/>
              <a:cs typeface="Arial"/>
              <a:sym typeface="Arial"/>
            </a:endParaRPr>
          </a:p>
        </p:txBody>
      </p:sp>
      <p:sp>
        <p:nvSpPr>
          <p:cNvPr id="1635" name="Google Shape;1635;p148"/>
          <p:cNvSpPr/>
          <p:nvPr/>
        </p:nvSpPr>
        <p:spPr>
          <a:xfrm>
            <a:off x="6119673" y="2148422"/>
            <a:ext cx="1018184" cy="635001"/>
          </a:xfrm>
          <a:prstGeom prst="rect">
            <a:avLst/>
          </a:prstGeom>
          <a:solidFill>
            <a:schemeClr val="lt1">
              <a:alpha val="58823"/>
            </a:schemeClr>
          </a:solidFill>
          <a:ln>
            <a:noFill/>
          </a:ln>
        </p:spPr>
        <p:txBody>
          <a:bodyPr spcFirstLastPara="1" wrap="square" lIns="38100" tIns="38100" rIns="38100" bIns="38100" anchor="ctr" anchorCtr="0">
            <a:noAutofit/>
          </a:bodyPr>
          <a:lstStyle/>
          <a:p>
            <a:pPr marL="0" marR="0" lvl="0" indent="0" algn="l" rtl="0">
              <a:lnSpc>
                <a:spcPct val="120000"/>
              </a:lnSpc>
              <a:spcBef>
                <a:spcPts val="0"/>
              </a:spcBef>
              <a:spcAft>
                <a:spcPts val="0"/>
              </a:spcAft>
              <a:buNone/>
            </a:pPr>
            <a:endParaRPr sz="3700">
              <a:solidFill>
                <a:schemeClr val="lt1"/>
              </a:solidFill>
              <a:latin typeface="Arial"/>
              <a:ea typeface="Arial"/>
              <a:cs typeface="Arial"/>
              <a:sym typeface="Arial"/>
            </a:endParaRPr>
          </a:p>
        </p:txBody>
      </p:sp>
      <p:sp>
        <p:nvSpPr>
          <p:cNvPr id="1636" name="Google Shape;1636;p148"/>
          <p:cNvSpPr/>
          <p:nvPr/>
        </p:nvSpPr>
        <p:spPr>
          <a:xfrm>
            <a:off x="6119673" y="1334181"/>
            <a:ext cx="1018184" cy="635001"/>
          </a:xfrm>
          <a:prstGeom prst="rect">
            <a:avLst/>
          </a:prstGeom>
          <a:noFill/>
          <a:ln w="38100" cap="flat" cmpd="sng">
            <a:solidFill>
              <a:schemeClr val="accent1"/>
            </a:solidFill>
            <a:prstDash val="solid"/>
            <a:miter lim="400000"/>
            <a:headEnd type="none" w="sm" len="sm"/>
            <a:tailEnd type="none" w="sm" len="sm"/>
          </a:ln>
        </p:spPr>
        <p:txBody>
          <a:bodyPr spcFirstLastPara="1" wrap="square" lIns="38100" tIns="38100" rIns="38100" bIns="38100" anchor="ctr" anchorCtr="0">
            <a:noAutofit/>
          </a:bodyPr>
          <a:lstStyle/>
          <a:p>
            <a:pPr marL="0" marR="0" lvl="0" indent="0" algn="l" rtl="0">
              <a:lnSpc>
                <a:spcPct val="120000"/>
              </a:lnSpc>
              <a:spcBef>
                <a:spcPts val="0"/>
              </a:spcBef>
              <a:spcAft>
                <a:spcPts val="0"/>
              </a:spcAft>
              <a:buNone/>
            </a:pPr>
            <a:endParaRPr sz="3700">
              <a:solidFill>
                <a:srgbClr val="6A717D"/>
              </a:solidFill>
              <a:latin typeface="Arial"/>
              <a:ea typeface="Arial"/>
              <a:cs typeface="Arial"/>
              <a:sym typeface="Arial"/>
            </a:endParaRPr>
          </a:p>
        </p:txBody>
      </p:sp>
      <p:sp>
        <p:nvSpPr>
          <p:cNvPr id="1637" name="Google Shape;1637;p148"/>
          <p:cNvSpPr txBox="1"/>
          <p:nvPr/>
        </p:nvSpPr>
        <p:spPr>
          <a:xfrm>
            <a:off x="9250572" y="4186141"/>
            <a:ext cx="2857581" cy="1923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50" cap="none">
                <a:solidFill>
                  <a:srgbClr val="53585F"/>
                </a:solidFill>
                <a:latin typeface="Arial"/>
                <a:ea typeface="Arial"/>
                <a:cs typeface="Arial"/>
                <a:sym typeface="Arial"/>
              </a:rPr>
              <a:t>SMALL CIRCLES</a:t>
            </a:r>
            <a:endParaRPr sz="1250" cap="none">
              <a:solidFill>
                <a:srgbClr val="53585F"/>
              </a:solidFill>
              <a:latin typeface="Arial"/>
              <a:ea typeface="Arial"/>
              <a:cs typeface="Arial"/>
              <a:sym typeface="Arial"/>
            </a:endParaRPr>
          </a:p>
        </p:txBody>
      </p:sp>
      <p:sp>
        <p:nvSpPr>
          <p:cNvPr id="1638" name="Google Shape;1638;p148"/>
          <p:cNvSpPr/>
          <p:nvPr/>
        </p:nvSpPr>
        <p:spPr>
          <a:xfrm>
            <a:off x="9250572" y="3831788"/>
            <a:ext cx="137319" cy="137320"/>
          </a:xfrm>
          <a:prstGeom prst="ellipse">
            <a:avLst/>
          </a:prstGeom>
          <a:noFill/>
          <a:ln w="38100" cap="flat" cmpd="sng">
            <a:solidFill>
              <a:srgbClr val="AAAAAA"/>
            </a:solidFill>
            <a:prstDash val="solid"/>
            <a:miter lim="400000"/>
            <a:headEnd type="none" w="sm" len="sm"/>
            <a:tailEnd type="none" w="sm" len="sm"/>
          </a:ln>
        </p:spPr>
        <p:txBody>
          <a:bodyPr spcFirstLastPara="1" wrap="square" lIns="38100" tIns="38100" rIns="38100" bIns="38100" anchor="ctr" anchorCtr="0">
            <a:noAutofit/>
          </a:bodyPr>
          <a:lstStyle/>
          <a:p>
            <a:pPr marL="0" marR="0" lvl="0" indent="0" algn="l" rtl="0">
              <a:lnSpc>
                <a:spcPct val="120000"/>
              </a:lnSpc>
              <a:spcBef>
                <a:spcPts val="0"/>
              </a:spcBef>
              <a:spcAft>
                <a:spcPts val="0"/>
              </a:spcAft>
              <a:buNone/>
            </a:pPr>
            <a:endParaRPr sz="3700">
              <a:solidFill>
                <a:srgbClr val="6A717D"/>
              </a:solidFill>
              <a:latin typeface="Arial"/>
              <a:ea typeface="Arial"/>
              <a:cs typeface="Arial"/>
              <a:sym typeface="Arial"/>
            </a:endParaRPr>
          </a:p>
        </p:txBody>
      </p:sp>
      <p:sp>
        <p:nvSpPr>
          <p:cNvPr id="1639" name="Google Shape;1639;p148"/>
          <p:cNvSpPr/>
          <p:nvPr/>
        </p:nvSpPr>
        <p:spPr>
          <a:xfrm>
            <a:off x="9250572" y="4745074"/>
            <a:ext cx="305013" cy="305012"/>
          </a:xfrm>
          <a:prstGeom prst="ellipse">
            <a:avLst/>
          </a:prstGeom>
          <a:solidFill>
            <a:srgbClr val="CCCCCC"/>
          </a:solidFill>
          <a:ln>
            <a:noFill/>
          </a:ln>
        </p:spPr>
        <p:txBody>
          <a:bodyPr spcFirstLastPara="1" wrap="square" lIns="25400" tIns="25400" rIns="25400" bIns="25400" anchor="ctr" anchorCtr="0">
            <a:noAutofit/>
          </a:bodyPr>
          <a:lstStyle/>
          <a:p>
            <a:pPr marL="0" marR="0" lvl="0" indent="0" algn="ctr" rtl="0">
              <a:spcBef>
                <a:spcPts val="0"/>
              </a:spcBef>
              <a:spcAft>
                <a:spcPts val="0"/>
              </a:spcAft>
              <a:buNone/>
            </a:pPr>
            <a:endParaRPr sz="1500">
              <a:solidFill>
                <a:srgbClr val="71B2EE"/>
              </a:solidFill>
              <a:latin typeface="Arial"/>
              <a:ea typeface="Arial"/>
              <a:cs typeface="Arial"/>
              <a:sym typeface="Arial"/>
            </a:endParaRPr>
          </a:p>
        </p:txBody>
      </p:sp>
      <p:sp>
        <p:nvSpPr>
          <p:cNvPr id="1640" name="Google Shape;1640;p148"/>
          <p:cNvSpPr/>
          <p:nvPr/>
        </p:nvSpPr>
        <p:spPr>
          <a:xfrm>
            <a:off x="6087220" y="3778280"/>
            <a:ext cx="1905050" cy="451803"/>
          </a:xfrm>
          <a:prstGeom prst="rect">
            <a:avLst/>
          </a:prstGeom>
          <a:solidFill>
            <a:srgbClr val="A5A5A5"/>
          </a:solidFill>
          <a:ln>
            <a:noFill/>
          </a:ln>
        </p:spPr>
        <p:txBody>
          <a:bodyPr spcFirstLastPara="1" wrap="square" lIns="38100" tIns="38100" rIns="38100" bIns="38100" anchor="ctr" anchorCtr="0">
            <a:noAutofit/>
          </a:bodyPr>
          <a:lstStyle/>
          <a:p>
            <a:pPr marL="0" marR="0" lvl="0" indent="0" algn="ctr" rtl="0">
              <a:lnSpc>
                <a:spcPct val="100000"/>
              </a:lnSpc>
              <a:spcBef>
                <a:spcPts val="0"/>
              </a:spcBef>
              <a:spcAft>
                <a:spcPts val="0"/>
              </a:spcAft>
              <a:buNone/>
            </a:pPr>
            <a:r>
              <a:rPr lang="en-US" sz="1600" cap="none">
                <a:solidFill>
                  <a:srgbClr val="FFFFFF"/>
                </a:solidFill>
                <a:latin typeface="Arial"/>
                <a:ea typeface="Arial"/>
                <a:cs typeface="Arial"/>
                <a:sym typeface="Arial"/>
              </a:rPr>
              <a:t>LABEL</a:t>
            </a:r>
            <a:endParaRPr/>
          </a:p>
        </p:txBody>
      </p:sp>
      <p:pic>
        <p:nvPicPr>
          <p:cNvPr id="1641" name="Google Shape;1641;p148"/>
          <p:cNvPicPr preferRelativeResize="0"/>
          <p:nvPr/>
        </p:nvPicPr>
        <p:blipFill rotWithShape="1">
          <a:blip r:embed="rId3">
            <a:alphaModFix/>
          </a:blip>
          <a:srcRect l="4740" r="28514"/>
          <a:stretch/>
        </p:blipFill>
        <p:spPr>
          <a:xfrm>
            <a:off x="3009537" y="2128584"/>
            <a:ext cx="2425504" cy="2425504"/>
          </a:xfrm>
          <a:prstGeom prst="rect">
            <a:avLst/>
          </a:prstGeom>
          <a:noFill/>
          <a:ln>
            <a:noFill/>
          </a:ln>
        </p:spPr>
      </p:pic>
      <p:grpSp>
        <p:nvGrpSpPr>
          <p:cNvPr id="1642" name="Google Shape;1642;p148"/>
          <p:cNvGrpSpPr/>
          <p:nvPr/>
        </p:nvGrpSpPr>
        <p:grpSpPr>
          <a:xfrm>
            <a:off x="4543385" y="3596102"/>
            <a:ext cx="742128" cy="742128"/>
            <a:chOff x="4543385" y="3596102"/>
            <a:chExt cx="742128" cy="742128"/>
          </a:xfrm>
        </p:grpSpPr>
        <p:sp>
          <p:nvSpPr>
            <p:cNvPr id="1643" name="Google Shape;1643;p148"/>
            <p:cNvSpPr/>
            <p:nvPr/>
          </p:nvSpPr>
          <p:spPr>
            <a:xfrm>
              <a:off x="4599295" y="3652012"/>
              <a:ext cx="630309" cy="630309"/>
            </a:xfrm>
            <a:prstGeom prst="ellipse">
              <a:avLst/>
            </a:prstGeom>
            <a:solidFill>
              <a:srgbClr val="FFFFFF">
                <a:alpha val="80000"/>
              </a:srgbClr>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800">
                  <a:solidFill>
                    <a:schemeClr val="dk1"/>
                  </a:solidFill>
                  <a:latin typeface="Arial"/>
                  <a:ea typeface="Arial"/>
                  <a:cs typeface="Arial"/>
                  <a:sym typeface="Arial"/>
                </a:rPr>
                <a:t>We love</a:t>
              </a:r>
              <a:endParaRPr/>
            </a:p>
            <a:p>
              <a:pPr marL="0" marR="0" lvl="0" indent="0" algn="ctr" rtl="0">
                <a:lnSpc>
                  <a:spcPct val="90000"/>
                </a:lnSpc>
                <a:spcBef>
                  <a:spcPts val="0"/>
                </a:spcBef>
                <a:spcAft>
                  <a:spcPts val="0"/>
                </a:spcAft>
                <a:buNone/>
              </a:pPr>
              <a:r>
                <a:rPr lang="en-US" sz="1050" b="1">
                  <a:solidFill>
                    <a:schemeClr val="accent1"/>
                  </a:solidFill>
                  <a:latin typeface="Arial"/>
                  <a:ea typeface="Arial"/>
                  <a:cs typeface="Arial"/>
                  <a:sym typeface="Arial"/>
                </a:rPr>
                <a:t>THE ROCK</a:t>
              </a:r>
              <a:endParaRPr sz="1000">
                <a:solidFill>
                  <a:schemeClr val="accent1"/>
                </a:solidFill>
                <a:latin typeface="Arial"/>
                <a:ea typeface="Arial"/>
                <a:cs typeface="Arial"/>
                <a:sym typeface="Arial"/>
              </a:endParaRPr>
            </a:p>
          </p:txBody>
        </p:sp>
        <p:sp>
          <p:nvSpPr>
            <p:cNvPr id="1644" name="Google Shape;1644;p148"/>
            <p:cNvSpPr/>
            <p:nvPr/>
          </p:nvSpPr>
          <p:spPr>
            <a:xfrm>
              <a:off x="4543385" y="3596102"/>
              <a:ext cx="742128" cy="742128"/>
            </a:xfrm>
            <a:prstGeom prst="ellipse">
              <a:avLst/>
            </a:prstGeom>
            <a:noFill/>
            <a:ln w="57150" cap="flat" cmpd="sng">
              <a:solidFill>
                <a:srgbClr val="FFFFFF">
                  <a:alpha val="74901"/>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00">
                <a:solidFill>
                  <a:schemeClr val="lt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648"/>
        <p:cNvGrpSpPr/>
        <p:nvPr/>
      </p:nvGrpSpPr>
      <p:grpSpPr>
        <a:xfrm>
          <a:off x="0" y="0"/>
          <a:ext cx="0" cy="0"/>
          <a:chOff x="0" y="0"/>
          <a:chExt cx="0" cy="0"/>
        </a:xfrm>
      </p:grpSpPr>
      <p:cxnSp>
        <p:nvCxnSpPr>
          <p:cNvPr id="1649" name="Google Shape;1649;p149"/>
          <p:cNvCxnSpPr/>
          <p:nvPr/>
        </p:nvCxnSpPr>
        <p:spPr>
          <a:xfrm>
            <a:off x="457200" y="427929"/>
            <a:ext cx="11277600" cy="0"/>
          </a:xfrm>
          <a:prstGeom prst="straightConnector1">
            <a:avLst/>
          </a:prstGeom>
          <a:noFill/>
          <a:ln w="9525" cap="flat" cmpd="sng">
            <a:solidFill>
              <a:schemeClr val="accent1"/>
            </a:solidFill>
            <a:prstDash val="solid"/>
            <a:miter lim="800000"/>
            <a:headEnd type="none" w="sm" len="sm"/>
            <a:tailEnd type="none" w="sm" len="sm"/>
          </a:ln>
        </p:spPr>
      </p:cxnSp>
      <p:sp>
        <p:nvSpPr>
          <p:cNvPr id="1650" name="Google Shape;1650;p149"/>
          <p:cNvSpPr txBox="1"/>
          <p:nvPr/>
        </p:nvSpPr>
        <p:spPr>
          <a:xfrm>
            <a:off x="457200" y="208498"/>
            <a:ext cx="4711225" cy="21544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IMAGES + ICONS</a:t>
            </a:r>
            <a:endParaRPr/>
          </a:p>
        </p:txBody>
      </p:sp>
      <p:sp>
        <p:nvSpPr>
          <p:cNvPr id="1651" name="Google Shape;1651;p149"/>
          <p:cNvSpPr txBox="1"/>
          <p:nvPr/>
        </p:nvSpPr>
        <p:spPr>
          <a:xfrm>
            <a:off x="3019016" y="1112013"/>
            <a:ext cx="11277600" cy="4308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UT Image Bank</a:t>
            </a:r>
            <a:endParaRPr/>
          </a:p>
          <a:p>
            <a:pPr marL="0" marR="0" lvl="0" indent="0" algn="l" rtl="0">
              <a:spcBef>
                <a:spcPts val="0"/>
              </a:spcBef>
              <a:spcAft>
                <a:spcPts val="0"/>
              </a:spcAft>
              <a:buNone/>
            </a:pPr>
            <a:r>
              <a:rPr lang="en-US" sz="1400"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assetbank.ath.utk.edu</a:t>
            </a:r>
            <a:endParaRPr sz="1400">
              <a:solidFill>
                <a:schemeClr val="dk1"/>
              </a:solidFill>
              <a:latin typeface="Arial"/>
              <a:ea typeface="Arial"/>
              <a:cs typeface="Arial"/>
              <a:sym typeface="Arial"/>
            </a:endParaRPr>
          </a:p>
        </p:txBody>
      </p:sp>
      <p:sp>
        <p:nvSpPr>
          <p:cNvPr id="1652" name="Google Shape;1652;p149"/>
          <p:cNvSpPr txBox="1"/>
          <p:nvPr/>
        </p:nvSpPr>
        <p:spPr>
          <a:xfrm>
            <a:off x="457200" y="3533733"/>
            <a:ext cx="2097289" cy="4001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300" b="1">
                <a:solidFill>
                  <a:schemeClr val="dk1"/>
                </a:solidFill>
                <a:latin typeface="Arial"/>
                <a:ea typeface="Arial"/>
                <a:cs typeface="Arial"/>
                <a:sym typeface="Arial"/>
              </a:rPr>
              <a:t>123RF </a:t>
            </a:r>
            <a:r>
              <a:rPr lang="en-US" sz="1300">
                <a:solidFill>
                  <a:schemeClr val="dk1"/>
                </a:solidFill>
                <a:latin typeface="Arial"/>
                <a:ea typeface="Arial"/>
                <a:cs typeface="Arial"/>
                <a:sym typeface="Arial"/>
              </a:rPr>
              <a:t>($)</a:t>
            </a:r>
            <a:endParaRPr/>
          </a:p>
          <a:p>
            <a:pPr marL="0" marR="0" lvl="0" indent="0" algn="l" rtl="0">
              <a:spcBef>
                <a:spcPts val="0"/>
              </a:spcBef>
              <a:spcAft>
                <a:spcPts val="0"/>
              </a:spcAft>
              <a:buNone/>
            </a:pPr>
            <a:r>
              <a:rPr lang="en-US" sz="1300"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123rf.com</a:t>
            </a:r>
            <a:endParaRPr sz="1300">
              <a:solidFill>
                <a:schemeClr val="dk1"/>
              </a:solidFill>
              <a:latin typeface="Arial"/>
              <a:ea typeface="Arial"/>
              <a:cs typeface="Arial"/>
              <a:sym typeface="Arial"/>
            </a:endParaRPr>
          </a:p>
        </p:txBody>
      </p:sp>
      <p:pic>
        <p:nvPicPr>
          <p:cNvPr id="1653" name="Google Shape;1653;p149">
            <a:hlinkClick r:id="rId3"/>
          </p:cNvPr>
          <p:cNvPicPr preferRelativeResize="0"/>
          <p:nvPr/>
        </p:nvPicPr>
        <p:blipFill rotWithShape="1">
          <a:blip r:embed="rId5">
            <a:alphaModFix/>
          </a:blip>
          <a:srcRect l="755" r="755"/>
          <a:stretch/>
        </p:blipFill>
        <p:spPr>
          <a:xfrm>
            <a:off x="475193" y="684397"/>
            <a:ext cx="2345264" cy="1319211"/>
          </a:xfrm>
          <a:prstGeom prst="rect">
            <a:avLst/>
          </a:prstGeom>
          <a:noFill/>
          <a:ln>
            <a:noFill/>
          </a:ln>
        </p:spPr>
      </p:pic>
      <p:pic>
        <p:nvPicPr>
          <p:cNvPr id="1654" name="Google Shape;1654;p149">
            <a:hlinkClick r:id="rId4"/>
          </p:cNvPr>
          <p:cNvPicPr preferRelativeResize="0"/>
          <p:nvPr/>
        </p:nvPicPr>
        <p:blipFill rotWithShape="1">
          <a:blip r:embed="rId6">
            <a:alphaModFix/>
          </a:blip>
          <a:srcRect t="283" b="79987"/>
          <a:stretch/>
        </p:blipFill>
        <p:spPr>
          <a:xfrm>
            <a:off x="457200" y="2373161"/>
            <a:ext cx="1859276" cy="1045843"/>
          </a:xfrm>
          <a:prstGeom prst="rect">
            <a:avLst/>
          </a:prstGeom>
          <a:noFill/>
          <a:ln w="9525" cap="flat" cmpd="sng">
            <a:solidFill>
              <a:srgbClr val="A6A6A6"/>
            </a:solidFill>
            <a:prstDash val="solid"/>
            <a:round/>
            <a:headEnd type="none" w="sm" len="sm"/>
            <a:tailEnd type="none" w="sm" len="sm"/>
          </a:ln>
        </p:spPr>
      </p:pic>
      <p:pic>
        <p:nvPicPr>
          <p:cNvPr id="1655" name="Google Shape;1655;p149">
            <a:hlinkClick r:id="rId7"/>
          </p:cNvPr>
          <p:cNvPicPr preferRelativeResize="0"/>
          <p:nvPr/>
        </p:nvPicPr>
        <p:blipFill rotWithShape="1">
          <a:blip r:embed="rId8">
            <a:alphaModFix/>
          </a:blip>
          <a:srcRect t="168" b="79878"/>
          <a:stretch/>
        </p:blipFill>
        <p:spPr>
          <a:xfrm>
            <a:off x="2811491" y="2373161"/>
            <a:ext cx="1859276" cy="1045843"/>
          </a:xfrm>
          <a:prstGeom prst="rect">
            <a:avLst/>
          </a:prstGeom>
          <a:noFill/>
          <a:ln w="9525" cap="flat" cmpd="sng">
            <a:solidFill>
              <a:srgbClr val="A6A6A6"/>
            </a:solidFill>
            <a:prstDash val="solid"/>
            <a:round/>
            <a:headEnd type="none" w="sm" len="sm"/>
            <a:tailEnd type="none" w="sm" len="sm"/>
          </a:ln>
        </p:spPr>
      </p:pic>
      <p:sp>
        <p:nvSpPr>
          <p:cNvPr id="1656" name="Google Shape;1656;p149"/>
          <p:cNvSpPr txBox="1"/>
          <p:nvPr/>
        </p:nvSpPr>
        <p:spPr>
          <a:xfrm>
            <a:off x="2809428" y="3533733"/>
            <a:ext cx="2097289" cy="4001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300" b="1">
                <a:solidFill>
                  <a:schemeClr val="dk1"/>
                </a:solidFill>
                <a:latin typeface="Arial"/>
                <a:ea typeface="Arial"/>
                <a:cs typeface="Arial"/>
                <a:sym typeface="Arial"/>
              </a:rPr>
              <a:t>Shutterstock </a:t>
            </a:r>
            <a:r>
              <a:rPr lang="en-US" sz="1300">
                <a:solidFill>
                  <a:schemeClr val="dk1"/>
                </a:solidFill>
                <a:latin typeface="Arial"/>
                <a:ea typeface="Arial"/>
                <a:cs typeface="Arial"/>
                <a:sym typeface="Arial"/>
              </a:rPr>
              <a:t>($$$)</a:t>
            </a:r>
            <a:endParaRPr/>
          </a:p>
          <a:p>
            <a:pPr marL="0" marR="0" lvl="0" indent="0" algn="l" rtl="0">
              <a:spcBef>
                <a:spcPts val="0"/>
              </a:spcBef>
              <a:spcAft>
                <a:spcPts val="0"/>
              </a:spcAft>
              <a:buNone/>
            </a:pPr>
            <a:r>
              <a:rPr lang="en-US" sz="1300" u="sng">
                <a:solidFill>
                  <a:schemeClr val="dk1"/>
                </a:solidFill>
                <a:latin typeface="Arial"/>
                <a:ea typeface="Arial"/>
                <a:cs typeface="Arial"/>
                <a:sym typeface="Arial"/>
                <a:hlinkClick r:id="rId7">
                  <a:extLst>
                    <a:ext uri="{A12FA001-AC4F-418D-AE19-62706E023703}">
                      <ahyp:hlinkClr xmlns:ahyp="http://schemas.microsoft.com/office/drawing/2018/hyperlinkcolor" val="tx"/>
                    </a:ext>
                  </a:extLst>
                </a:hlinkClick>
              </a:rPr>
              <a:t>shutterstock.com</a:t>
            </a:r>
            <a:endParaRPr sz="1300">
              <a:solidFill>
                <a:schemeClr val="dk1"/>
              </a:solidFill>
              <a:latin typeface="Arial"/>
              <a:ea typeface="Arial"/>
              <a:cs typeface="Arial"/>
              <a:sym typeface="Arial"/>
            </a:endParaRPr>
          </a:p>
        </p:txBody>
      </p:sp>
      <p:pic>
        <p:nvPicPr>
          <p:cNvPr id="1657" name="Google Shape;1657;p149">
            <a:hlinkClick r:id="rId9"/>
          </p:cNvPr>
          <p:cNvPicPr preferRelativeResize="0"/>
          <p:nvPr/>
        </p:nvPicPr>
        <p:blipFill rotWithShape="1">
          <a:blip r:embed="rId10">
            <a:alphaModFix/>
          </a:blip>
          <a:srcRect/>
          <a:stretch/>
        </p:blipFill>
        <p:spPr>
          <a:xfrm>
            <a:off x="5165782" y="2373160"/>
            <a:ext cx="1860432" cy="1045843"/>
          </a:xfrm>
          <a:prstGeom prst="rect">
            <a:avLst/>
          </a:prstGeom>
          <a:noFill/>
          <a:ln>
            <a:noFill/>
          </a:ln>
        </p:spPr>
      </p:pic>
      <p:sp>
        <p:nvSpPr>
          <p:cNvPr id="1658" name="Google Shape;1658;p149"/>
          <p:cNvSpPr txBox="1"/>
          <p:nvPr/>
        </p:nvSpPr>
        <p:spPr>
          <a:xfrm>
            <a:off x="5161656" y="3533733"/>
            <a:ext cx="2097289" cy="4001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300" b="1">
                <a:solidFill>
                  <a:schemeClr val="dk1"/>
                </a:solidFill>
                <a:latin typeface="Arial"/>
                <a:ea typeface="Arial"/>
                <a:cs typeface="Arial"/>
                <a:sym typeface="Arial"/>
              </a:rPr>
              <a:t>Stocky </a:t>
            </a:r>
            <a:r>
              <a:rPr lang="en-US" sz="1300">
                <a:solidFill>
                  <a:schemeClr val="dk1"/>
                </a:solidFill>
                <a:latin typeface="Arial"/>
                <a:ea typeface="Arial"/>
                <a:cs typeface="Arial"/>
                <a:sym typeface="Arial"/>
              </a:rPr>
              <a:t>($$$)</a:t>
            </a:r>
            <a:endParaRPr/>
          </a:p>
          <a:p>
            <a:pPr marL="0" marR="0" lvl="0" indent="0" algn="l" rtl="0">
              <a:spcBef>
                <a:spcPts val="0"/>
              </a:spcBef>
              <a:spcAft>
                <a:spcPts val="0"/>
              </a:spcAft>
              <a:buNone/>
            </a:pPr>
            <a:r>
              <a:rPr lang="en-US" sz="1300" u="sng">
                <a:solidFill>
                  <a:schemeClr val="dk1"/>
                </a:solidFill>
                <a:latin typeface="Arial"/>
                <a:ea typeface="Arial"/>
                <a:cs typeface="Arial"/>
                <a:sym typeface="Arial"/>
                <a:hlinkClick r:id="rId9">
                  <a:extLst>
                    <a:ext uri="{A12FA001-AC4F-418D-AE19-62706E023703}">
                      <ahyp:hlinkClr xmlns:ahyp="http://schemas.microsoft.com/office/drawing/2018/hyperlinkcolor" val="tx"/>
                    </a:ext>
                  </a:extLst>
                </a:hlinkClick>
              </a:rPr>
              <a:t>stocksy.com</a:t>
            </a:r>
            <a:endParaRPr sz="1300">
              <a:solidFill>
                <a:schemeClr val="dk1"/>
              </a:solidFill>
              <a:latin typeface="Arial"/>
              <a:ea typeface="Arial"/>
              <a:cs typeface="Arial"/>
              <a:sym typeface="Arial"/>
            </a:endParaRPr>
          </a:p>
        </p:txBody>
      </p:sp>
      <p:pic>
        <p:nvPicPr>
          <p:cNvPr id="1659" name="Google Shape;1659;p149">
            <a:hlinkClick r:id="rId11"/>
          </p:cNvPr>
          <p:cNvPicPr preferRelativeResize="0"/>
          <p:nvPr/>
        </p:nvPicPr>
        <p:blipFill rotWithShape="1">
          <a:blip r:embed="rId12">
            <a:alphaModFix/>
          </a:blip>
          <a:srcRect/>
          <a:stretch/>
        </p:blipFill>
        <p:spPr>
          <a:xfrm>
            <a:off x="7521229" y="2373160"/>
            <a:ext cx="1858122" cy="1045843"/>
          </a:xfrm>
          <a:prstGeom prst="rect">
            <a:avLst/>
          </a:prstGeom>
          <a:noFill/>
          <a:ln>
            <a:noFill/>
          </a:ln>
        </p:spPr>
      </p:pic>
      <p:sp>
        <p:nvSpPr>
          <p:cNvPr id="1660" name="Google Shape;1660;p149"/>
          <p:cNvSpPr txBox="1"/>
          <p:nvPr/>
        </p:nvSpPr>
        <p:spPr>
          <a:xfrm>
            <a:off x="7513884" y="3533733"/>
            <a:ext cx="2097289" cy="4001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300" b="1">
                <a:solidFill>
                  <a:schemeClr val="dk1"/>
                </a:solidFill>
                <a:latin typeface="Arial"/>
                <a:ea typeface="Arial"/>
                <a:cs typeface="Arial"/>
                <a:sym typeface="Arial"/>
              </a:rPr>
              <a:t>Unsplash </a:t>
            </a:r>
            <a:r>
              <a:rPr lang="en-US" sz="1300">
                <a:solidFill>
                  <a:schemeClr val="dk1"/>
                </a:solidFill>
                <a:latin typeface="Arial"/>
                <a:ea typeface="Arial"/>
                <a:cs typeface="Arial"/>
                <a:sym typeface="Arial"/>
              </a:rPr>
              <a:t>(Free)</a:t>
            </a:r>
            <a:endParaRPr/>
          </a:p>
          <a:p>
            <a:pPr marL="0" marR="0" lvl="0" indent="0" algn="l" rtl="0">
              <a:spcBef>
                <a:spcPts val="0"/>
              </a:spcBef>
              <a:spcAft>
                <a:spcPts val="0"/>
              </a:spcAft>
              <a:buNone/>
            </a:pPr>
            <a:r>
              <a:rPr lang="en-US" sz="1300" u="sng">
                <a:solidFill>
                  <a:schemeClr val="dk1"/>
                </a:solidFill>
                <a:latin typeface="Arial"/>
                <a:ea typeface="Arial"/>
                <a:cs typeface="Arial"/>
                <a:sym typeface="Arial"/>
                <a:hlinkClick r:id="rId11">
                  <a:extLst>
                    <a:ext uri="{A12FA001-AC4F-418D-AE19-62706E023703}">
                      <ahyp:hlinkClr xmlns:ahyp="http://schemas.microsoft.com/office/drawing/2018/hyperlinkcolor" val="tx"/>
                    </a:ext>
                  </a:extLst>
                </a:hlinkClick>
              </a:rPr>
              <a:t>unsplash.com</a:t>
            </a:r>
            <a:endParaRPr sz="1300">
              <a:solidFill>
                <a:schemeClr val="dk1"/>
              </a:solidFill>
              <a:latin typeface="Arial"/>
              <a:ea typeface="Arial"/>
              <a:cs typeface="Arial"/>
              <a:sym typeface="Arial"/>
            </a:endParaRPr>
          </a:p>
        </p:txBody>
      </p:sp>
      <p:pic>
        <p:nvPicPr>
          <p:cNvPr id="1661" name="Google Shape;1661;p149">
            <a:hlinkClick r:id="rId13"/>
          </p:cNvPr>
          <p:cNvPicPr preferRelativeResize="0"/>
          <p:nvPr/>
        </p:nvPicPr>
        <p:blipFill rotWithShape="1">
          <a:blip r:embed="rId14">
            <a:alphaModFix/>
          </a:blip>
          <a:srcRect/>
          <a:stretch/>
        </p:blipFill>
        <p:spPr>
          <a:xfrm>
            <a:off x="9874368" y="2373160"/>
            <a:ext cx="1860432" cy="1045843"/>
          </a:xfrm>
          <a:prstGeom prst="rect">
            <a:avLst/>
          </a:prstGeom>
          <a:noFill/>
          <a:ln w="9525" cap="flat" cmpd="sng">
            <a:solidFill>
              <a:srgbClr val="A6A6A6"/>
            </a:solidFill>
            <a:prstDash val="solid"/>
            <a:round/>
            <a:headEnd type="none" w="sm" len="sm"/>
            <a:tailEnd type="none" w="sm" len="sm"/>
          </a:ln>
        </p:spPr>
      </p:pic>
      <p:sp>
        <p:nvSpPr>
          <p:cNvPr id="1662" name="Google Shape;1662;p149"/>
          <p:cNvSpPr txBox="1"/>
          <p:nvPr/>
        </p:nvSpPr>
        <p:spPr>
          <a:xfrm>
            <a:off x="9866111" y="3533733"/>
            <a:ext cx="2097289" cy="4001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300" b="1">
                <a:solidFill>
                  <a:schemeClr val="dk1"/>
                </a:solidFill>
                <a:latin typeface="Arial"/>
                <a:ea typeface="Arial"/>
                <a:cs typeface="Arial"/>
                <a:sym typeface="Arial"/>
              </a:rPr>
              <a:t>Pixabay </a:t>
            </a:r>
            <a:r>
              <a:rPr lang="en-US" sz="1300">
                <a:solidFill>
                  <a:schemeClr val="dk1"/>
                </a:solidFill>
                <a:latin typeface="Arial"/>
                <a:ea typeface="Arial"/>
                <a:cs typeface="Arial"/>
                <a:sym typeface="Arial"/>
              </a:rPr>
              <a:t>(Free)</a:t>
            </a:r>
            <a:endParaRPr/>
          </a:p>
          <a:p>
            <a:pPr marL="0" marR="0" lvl="0" indent="0" algn="l" rtl="0">
              <a:spcBef>
                <a:spcPts val="0"/>
              </a:spcBef>
              <a:spcAft>
                <a:spcPts val="0"/>
              </a:spcAft>
              <a:buNone/>
            </a:pPr>
            <a:r>
              <a:rPr lang="en-US" sz="1300" u="sng">
                <a:solidFill>
                  <a:schemeClr val="dk1"/>
                </a:solidFill>
                <a:latin typeface="Arial"/>
                <a:ea typeface="Arial"/>
                <a:cs typeface="Arial"/>
                <a:sym typeface="Arial"/>
                <a:hlinkClick r:id="rId13">
                  <a:extLst>
                    <a:ext uri="{A12FA001-AC4F-418D-AE19-62706E023703}">
                      <ahyp:hlinkClr xmlns:ahyp="http://schemas.microsoft.com/office/drawing/2018/hyperlinkcolor" val="tx"/>
                    </a:ext>
                  </a:extLst>
                </a:hlinkClick>
              </a:rPr>
              <a:t>pixabay.com</a:t>
            </a:r>
            <a:endParaRPr sz="1300">
              <a:solidFill>
                <a:schemeClr val="dk1"/>
              </a:solidFill>
              <a:latin typeface="Arial"/>
              <a:ea typeface="Arial"/>
              <a:cs typeface="Arial"/>
              <a:sym typeface="Arial"/>
            </a:endParaRPr>
          </a:p>
        </p:txBody>
      </p:sp>
      <p:pic>
        <p:nvPicPr>
          <p:cNvPr id="1663" name="Google Shape;1663;p149">
            <a:hlinkClick r:id="rId15"/>
          </p:cNvPr>
          <p:cNvPicPr preferRelativeResize="0"/>
          <p:nvPr/>
        </p:nvPicPr>
        <p:blipFill rotWithShape="1">
          <a:blip r:embed="rId16">
            <a:alphaModFix/>
          </a:blip>
          <a:srcRect/>
          <a:stretch/>
        </p:blipFill>
        <p:spPr>
          <a:xfrm>
            <a:off x="1518577" y="4204363"/>
            <a:ext cx="1860432" cy="1045843"/>
          </a:xfrm>
          <a:prstGeom prst="rect">
            <a:avLst/>
          </a:prstGeom>
          <a:noFill/>
          <a:ln>
            <a:noFill/>
          </a:ln>
        </p:spPr>
      </p:pic>
      <p:cxnSp>
        <p:nvCxnSpPr>
          <p:cNvPr id="1664" name="Google Shape;1664;p149"/>
          <p:cNvCxnSpPr/>
          <p:nvPr/>
        </p:nvCxnSpPr>
        <p:spPr>
          <a:xfrm>
            <a:off x="457200" y="2182913"/>
            <a:ext cx="11277600" cy="0"/>
          </a:xfrm>
          <a:prstGeom prst="straightConnector1">
            <a:avLst/>
          </a:prstGeom>
          <a:noFill/>
          <a:ln w="9525" cap="flat" cmpd="sng">
            <a:solidFill>
              <a:srgbClr val="A6A6A6"/>
            </a:solidFill>
            <a:prstDash val="solid"/>
            <a:miter lim="800000"/>
            <a:headEnd type="none" w="sm" len="sm"/>
            <a:tailEnd type="none" w="sm" len="sm"/>
          </a:ln>
        </p:spPr>
      </p:cxnSp>
      <p:sp>
        <p:nvSpPr>
          <p:cNvPr id="1665" name="Google Shape;1665;p149"/>
          <p:cNvSpPr txBox="1"/>
          <p:nvPr/>
        </p:nvSpPr>
        <p:spPr>
          <a:xfrm>
            <a:off x="1519733" y="5337725"/>
            <a:ext cx="2097289" cy="4001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300" b="1">
                <a:solidFill>
                  <a:schemeClr val="dk1"/>
                </a:solidFill>
                <a:latin typeface="Arial"/>
                <a:ea typeface="Arial"/>
                <a:cs typeface="Arial"/>
                <a:sym typeface="Arial"/>
              </a:rPr>
              <a:t>Pexels </a:t>
            </a:r>
            <a:r>
              <a:rPr lang="en-US" sz="1300">
                <a:solidFill>
                  <a:schemeClr val="dk1"/>
                </a:solidFill>
                <a:latin typeface="Arial"/>
                <a:ea typeface="Arial"/>
                <a:cs typeface="Arial"/>
                <a:sym typeface="Arial"/>
              </a:rPr>
              <a:t>(Free)</a:t>
            </a:r>
            <a:endParaRPr/>
          </a:p>
          <a:p>
            <a:pPr marL="0" marR="0" lvl="0" indent="0" algn="l" rtl="0">
              <a:spcBef>
                <a:spcPts val="0"/>
              </a:spcBef>
              <a:spcAft>
                <a:spcPts val="0"/>
              </a:spcAft>
              <a:buNone/>
            </a:pPr>
            <a:r>
              <a:rPr lang="en-US" sz="1300" u="sng">
                <a:solidFill>
                  <a:schemeClr val="dk1"/>
                </a:solidFill>
                <a:latin typeface="Arial"/>
                <a:ea typeface="Arial"/>
                <a:cs typeface="Arial"/>
                <a:sym typeface="Arial"/>
                <a:hlinkClick r:id="rId15">
                  <a:extLst>
                    <a:ext uri="{A12FA001-AC4F-418D-AE19-62706E023703}">
                      <ahyp:hlinkClr xmlns:ahyp="http://schemas.microsoft.com/office/drawing/2018/hyperlinkcolor" val="tx"/>
                    </a:ext>
                  </a:extLst>
                </a:hlinkClick>
              </a:rPr>
              <a:t>pexels.com</a:t>
            </a:r>
            <a:endParaRPr sz="1300">
              <a:solidFill>
                <a:schemeClr val="dk1"/>
              </a:solidFill>
              <a:latin typeface="Arial"/>
              <a:ea typeface="Arial"/>
              <a:cs typeface="Arial"/>
              <a:sym typeface="Arial"/>
            </a:endParaRPr>
          </a:p>
        </p:txBody>
      </p:sp>
      <p:pic>
        <p:nvPicPr>
          <p:cNvPr id="1666" name="Google Shape;1666;p149">
            <a:hlinkClick r:id="rId17"/>
          </p:cNvPr>
          <p:cNvPicPr preferRelativeResize="0"/>
          <p:nvPr/>
        </p:nvPicPr>
        <p:blipFill rotWithShape="1">
          <a:blip r:embed="rId18">
            <a:alphaModFix/>
          </a:blip>
          <a:srcRect/>
          <a:stretch/>
        </p:blipFill>
        <p:spPr>
          <a:xfrm>
            <a:off x="3976501" y="4205779"/>
            <a:ext cx="1860432" cy="1045843"/>
          </a:xfrm>
          <a:prstGeom prst="rect">
            <a:avLst/>
          </a:prstGeom>
          <a:noFill/>
          <a:ln>
            <a:noFill/>
          </a:ln>
        </p:spPr>
      </p:pic>
      <p:sp>
        <p:nvSpPr>
          <p:cNvPr id="1667" name="Google Shape;1667;p149"/>
          <p:cNvSpPr txBox="1"/>
          <p:nvPr/>
        </p:nvSpPr>
        <p:spPr>
          <a:xfrm>
            <a:off x="3976500" y="5337725"/>
            <a:ext cx="2476006" cy="4001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300" b="1">
                <a:solidFill>
                  <a:schemeClr val="dk1"/>
                </a:solidFill>
                <a:latin typeface="Arial"/>
                <a:ea typeface="Arial"/>
                <a:cs typeface="Arial"/>
                <a:sym typeface="Arial"/>
              </a:rPr>
              <a:t>Creative Commons </a:t>
            </a:r>
            <a:r>
              <a:rPr lang="en-US" sz="1300">
                <a:solidFill>
                  <a:schemeClr val="dk1"/>
                </a:solidFill>
                <a:latin typeface="Arial"/>
                <a:ea typeface="Arial"/>
                <a:cs typeface="Arial"/>
                <a:sym typeface="Arial"/>
              </a:rPr>
              <a:t>(Free)</a:t>
            </a:r>
            <a:endParaRPr/>
          </a:p>
          <a:p>
            <a:pPr marL="0" marR="0" lvl="0" indent="0" algn="l" rtl="0">
              <a:spcBef>
                <a:spcPts val="0"/>
              </a:spcBef>
              <a:spcAft>
                <a:spcPts val="0"/>
              </a:spcAft>
              <a:buNone/>
            </a:pPr>
            <a:r>
              <a:rPr lang="en-US" sz="1300" u="sng">
                <a:solidFill>
                  <a:schemeClr val="dk1"/>
                </a:solidFill>
                <a:latin typeface="Arial"/>
                <a:ea typeface="Arial"/>
                <a:cs typeface="Arial"/>
                <a:sym typeface="Arial"/>
                <a:hlinkClick r:id="rId17">
                  <a:extLst>
                    <a:ext uri="{A12FA001-AC4F-418D-AE19-62706E023703}">
                      <ahyp:hlinkClr xmlns:ahyp="http://schemas.microsoft.com/office/drawing/2018/hyperlinkcolor" val="tx"/>
                    </a:ext>
                  </a:extLst>
                </a:hlinkClick>
              </a:rPr>
              <a:t>search.creativecommons.org</a:t>
            </a:r>
            <a:endParaRPr sz="1300">
              <a:solidFill>
                <a:schemeClr val="dk1"/>
              </a:solidFill>
              <a:latin typeface="Arial"/>
              <a:ea typeface="Arial"/>
              <a:cs typeface="Arial"/>
              <a:sym typeface="Arial"/>
            </a:endParaRPr>
          </a:p>
        </p:txBody>
      </p:sp>
      <p:pic>
        <p:nvPicPr>
          <p:cNvPr id="1668" name="Google Shape;1668;p149">
            <a:hlinkClick r:id="rId19"/>
          </p:cNvPr>
          <p:cNvPicPr preferRelativeResize="0"/>
          <p:nvPr/>
        </p:nvPicPr>
        <p:blipFill rotWithShape="1">
          <a:blip r:embed="rId20">
            <a:alphaModFix/>
          </a:blip>
          <a:srcRect/>
          <a:stretch/>
        </p:blipFill>
        <p:spPr>
          <a:xfrm>
            <a:off x="6477691" y="4173747"/>
            <a:ext cx="1860432" cy="1045843"/>
          </a:xfrm>
          <a:prstGeom prst="rect">
            <a:avLst/>
          </a:prstGeom>
          <a:noFill/>
          <a:ln w="9525" cap="flat" cmpd="sng">
            <a:solidFill>
              <a:srgbClr val="A6A6A6"/>
            </a:solidFill>
            <a:prstDash val="solid"/>
            <a:round/>
            <a:headEnd type="none" w="sm" len="sm"/>
            <a:tailEnd type="none" w="sm" len="sm"/>
          </a:ln>
        </p:spPr>
      </p:pic>
      <p:sp>
        <p:nvSpPr>
          <p:cNvPr id="1669" name="Google Shape;1669;p149"/>
          <p:cNvSpPr txBox="1"/>
          <p:nvPr/>
        </p:nvSpPr>
        <p:spPr>
          <a:xfrm>
            <a:off x="6477691" y="5337725"/>
            <a:ext cx="2097289" cy="4001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300" b="1">
                <a:solidFill>
                  <a:schemeClr val="dk1"/>
                </a:solidFill>
                <a:latin typeface="Arial"/>
                <a:ea typeface="Arial"/>
                <a:cs typeface="Arial"/>
                <a:sym typeface="Arial"/>
              </a:rPr>
              <a:t>The Noun Project </a:t>
            </a:r>
            <a:r>
              <a:rPr lang="en-US" sz="1300">
                <a:solidFill>
                  <a:schemeClr val="dk1"/>
                </a:solidFill>
                <a:latin typeface="Arial"/>
                <a:ea typeface="Arial"/>
                <a:cs typeface="Arial"/>
                <a:sym typeface="Arial"/>
              </a:rPr>
              <a:t>(free/$)</a:t>
            </a:r>
            <a:endParaRPr/>
          </a:p>
          <a:p>
            <a:pPr marL="0" marR="0" lvl="0" indent="0" algn="l" rtl="0">
              <a:spcBef>
                <a:spcPts val="0"/>
              </a:spcBef>
              <a:spcAft>
                <a:spcPts val="0"/>
              </a:spcAft>
              <a:buNone/>
            </a:pPr>
            <a:r>
              <a:rPr lang="en-US" sz="1300" u="sng">
                <a:solidFill>
                  <a:schemeClr val="dk1"/>
                </a:solidFill>
                <a:latin typeface="Arial"/>
                <a:ea typeface="Arial"/>
                <a:cs typeface="Arial"/>
                <a:sym typeface="Arial"/>
                <a:hlinkClick r:id="rId19">
                  <a:extLst>
                    <a:ext uri="{A12FA001-AC4F-418D-AE19-62706E023703}">
                      <ahyp:hlinkClr xmlns:ahyp="http://schemas.microsoft.com/office/drawing/2018/hyperlinkcolor" val="tx"/>
                    </a:ext>
                  </a:extLst>
                </a:hlinkClick>
              </a:rPr>
              <a:t>thenounproject.com</a:t>
            </a:r>
            <a:endParaRPr sz="1300">
              <a:solidFill>
                <a:schemeClr val="dk1"/>
              </a:solidFill>
              <a:latin typeface="Arial"/>
              <a:ea typeface="Arial"/>
              <a:cs typeface="Arial"/>
              <a:sym typeface="Arial"/>
            </a:endParaRPr>
          </a:p>
        </p:txBody>
      </p:sp>
      <p:pic>
        <p:nvPicPr>
          <p:cNvPr id="1670" name="Google Shape;1670;p149">
            <a:hlinkClick r:id="rId21"/>
          </p:cNvPr>
          <p:cNvPicPr preferRelativeResize="0"/>
          <p:nvPr/>
        </p:nvPicPr>
        <p:blipFill rotWithShape="1">
          <a:blip r:embed="rId22">
            <a:alphaModFix/>
          </a:blip>
          <a:srcRect/>
          <a:stretch/>
        </p:blipFill>
        <p:spPr>
          <a:xfrm>
            <a:off x="8935615" y="4178087"/>
            <a:ext cx="1860432" cy="1045843"/>
          </a:xfrm>
          <a:prstGeom prst="rect">
            <a:avLst/>
          </a:prstGeom>
          <a:noFill/>
          <a:ln w="9525" cap="flat" cmpd="sng">
            <a:solidFill>
              <a:srgbClr val="A6A6A6"/>
            </a:solidFill>
            <a:prstDash val="solid"/>
            <a:round/>
            <a:headEnd type="none" w="sm" len="sm"/>
            <a:tailEnd type="none" w="sm" len="sm"/>
          </a:ln>
        </p:spPr>
      </p:pic>
      <p:sp>
        <p:nvSpPr>
          <p:cNvPr id="1671" name="Google Shape;1671;p149"/>
          <p:cNvSpPr txBox="1"/>
          <p:nvPr/>
        </p:nvSpPr>
        <p:spPr>
          <a:xfrm>
            <a:off x="8935615" y="5337725"/>
            <a:ext cx="2097289" cy="40011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300" b="1">
                <a:solidFill>
                  <a:schemeClr val="dk1"/>
                </a:solidFill>
                <a:latin typeface="Arial"/>
                <a:ea typeface="Arial"/>
                <a:cs typeface="Arial"/>
                <a:sym typeface="Arial"/>
              </a:rPr>
              <a:t>Flat Icon </a:t>
            </a:r>
            <a:r>
              <a:rPr lang="en-US" sz="1300">
                <a:solidFill>
                  <a:schemeClr val="dk1"/>
                </a:solidFill>
                <a:latin typeface="Arial"/>
                <a:ea typeface="Arial"/>
                <a:cs typeface="Arial"/>
                <a:sym typeface="Arial"/>
              </a:rPr>
              <a:t>(Free)</a:t>
            </a:r>
            <a:endParaRPr/>
          </a:p>
          <a:p>
            <a:pPr marL="0" marR="0" lvl="0" indent="0" algn="l" rtl="0">
              <a:spcBef>
                <a:spcPts val="0"/>
              </a:spcBef>
              <a:spcAft>
                <a:spcPts val="0"/>
              </a:spcAft>
              <a:buNone/>
            </a:pPr>
            <a:r>
              <a:rPr lang="en-US" sz="1300" u="sng">
                <a:solidFill>
                  <a:schemeClr val="dk1"/>
                </a:solidFill>
                <a:latin typeface="Arial"/>
                <a:ea typeface="Arial"/>
                <a:cs typeface="Arial"/>
                <a:sym typeface="Arial"/>
                <a:hlinkClick r:id="rId21">
                  <a:extLst>
                    <a:ext uri="{A12FA001-AC4F-418D-AE19-62706E023703}">
                      <ahyp:hlinkClr xmlns:ahyp="http://schemas.microsoft.com/office/drawing/2018/hyperlinkcolor" val="tx"/>
                    </a:ext>
                  </a:extLst>
                </a:hlinkClick>
              </a:rPr>
              <a:t>flaticon.com</a:t>
            </a:r>
            <a:endParaRPr sz="130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7" name="Google Shape;927;p89"/>
          <p:cNvSpPr txBox="1">
            <a:spLocks noGrp="1"/>
          </p:cNvSpPr>
          <p:nvPr>
            <p:ph type="title"/>
          </p:nvPr>
        </p:nvSpPr>
        <p:spPr>
          <a:xfrm>
            <a:off x="457200" y="-495550"/>
            <a:ext cx="11277600" cy="1123761"/>
          </a:xfrm>
          <a:prstGeom prst="rect">
            <a:avLst/>
          </a:prstGeom>
          <a:noFill/>
          <a:ln>
            <a:noFill/>
          </a:ln>
        </p:spPr>
        <p:txBody>
          <a:bodyPr spcFirstLastPara="1" wrap="square" lIns="0" tIns="0" rIns="0" bIns="0" anchor="b" anchorCtr="0">
            <a:normAutofit/>
          </a:bodyPr>
          <a:lstStyle/>
          <a:p>
            <a:pPr marL="0" lvl="0" indent="0" algn="ctr" rtl="0">
              <a:lnSpc>
                <a:spcPct val="90000"/>
              </a:lnSpc>
              <a:spcBef>
                <a:spcPts val="0"/>
              </a:spcBef>
              <a:spcAft>
                <a:spcPts val="0"/>
              </a:spcAft>
              <a:buClr>
                <a:schemeClr val="lt1"/>
              </a:buClr>
              <a:buSzPts val="4400"/>
              <a:buFont typeface="Arial"/>
              <a:buNone/>
            </a:pPr>
            <a:r>
              <a:rPr lang="en-US" sz="3600" dirty="0"/>
              <a:t>Linear Regression</a:t>
            </a:r>
            <a:endParaRPr sz="3600" dirty="0"/>
          </a:p>
        </p:txBody>
      </p:sp>
    </p:spTree>
    <p:extLst>
      <p:ext uri="{BB962C8B-B14F-4D97-AF65-F5344CB8AC3E}">
        <p14:creationId xmlns:p14="http://schemas.microsoft.com/office/powerpoint/2010/main" val="180894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7" name="Google Shape;927;p89"/>
          <p:cNvSpPr txBox="1">
            <a:spLocks noGrp="1"/>
          </p:cNvSpPr>
          <p:nvPr>
            <p:ph type="title"/>
          </p:nvPr>
        </p:nvSpPr>
        <p:spPr>
          <a:xfrm>
            <a:off x="457200" y="2016299"/>
            <a:ext cx="11277600" cy="1123761"/>
          </a:xfrm>
          <a:prstGeom prst="rect">
            <a:avLst/>
          </a:prstGeom>
          <a:noFill/>
          <a:ln>
            <a:noFill/>
          </a:ln>
        </p:spPr>
        <p:txBody>
          <a:bodyPr spcFirstLastPara="1" wrap="square" lIns="0" tIns="0" rIns="0" bIns="0" anchor="b" anchorCtr="0">
            <a:normAutofit/>
          </a:bodyPr>
          <a:lstStyle/>
          <a:p>
            <a:pPr marL="0" lvl="0" indent="0" algn="ctr" rtl="0">
              <a:lnSpc>
                <a:spcPct val="90000"/>
              </a:lnSpc>
              <a:spcBef>
                <a:spcPts val="0"/>
              </a:spcBef>
              <a:spcAft>
                <a:spcPts val="0"/>
              </a:spcAft>
              <a:buClr>
                <a:schemeClr val="lt1"/>
              </a:buClr>
              <a:buSzPts val="4400"/>
              <a:buFont typeface="Arial"/>
              <a:buNone/>
            </a:pPr>
            <a:r>
              <a:rPr lang="en-US" sz="3600" dirty="0"/>
              <a:t>Questions?</a:t>
            </a:r>
            <a:endParaRPr sz="3600" dirty="0"/>
          </a:p>
        </p:txBody>
      </p:sp>
    </p:spTree>
    <p:extLst>
      <p:ext uri="{BB962C8B-B14F-4D97-AF65-F5344CB8AC3E}">
        <p14:creationId xmlns:p14="http://schemas.microsoft.com/office/powerpoint/2010/main" val="358716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89"/>
          <p:cNvSpPr txBox="1">
            <a:spLocks noGrp="1"/>
          </p:cNvSpPr>
          <p:nvPr>
            <p:ph type="body" idx="1"/>
          </p:nvPr>
        </p:nvSpPr>
        <p:spPr>
          <a:xfrm>
            <a:off x="457200" y="2754057"/>
            <a:ext cx="11277600" cy="1316037"/>
          </a:xfrm>
          <a:prstGeom prst="rect">
            <a:avLst/>
          </a:prstGeom>
          <a:noFill/>
          <a:ln>
            <a:noFill/>
          </a:ln>
        </p:spPr>
        <p:txBody>
          <a:bodyPr spcFirstLastPara="1" wrap="square" lIns="0" tIns="0" rIns="0" bIns="0" anchor="t" anchorCtr="0">
            <a:normAutofit/>
          </a:bodyPr>
          <a:lstStyle/>
          <a:p>
            <a:pPr marL="0" lvl="0" indent="0" algn="ctr" rtl="0">
              <a:lnSpc>
                <a:spcPct val="90000"/>
              </a:lnSpc>
              <a:spcBef>
                <a:spcPts val="0"/>
              </a:spcBef>
              <a:spcAft>
                <a:spcPts val="0"/>
              </a:spcAft>
              <a:buSzPts val="2400"/>
              <a:buNone/>
            </a:pPr>
            <a:r>
              <a:rPr lang="en-US" sz="3600" b="1" dirty="0"/>
              <a:t>Thank you</a:t>
            </a:r>
            <a:endParaRPr sz="3600" b="1" dirty="0"/>
          </a:p>
        </p:txBody>
      </p:sp>
      <p:sp>
        <p:nvSpPr>
          <p:cNvPr id="927" name="Google Shape;927;p89"/>
          <p:cNvSpPr txBox="1">
            <a:spLocks noGrp="1"/>
          </p:cNvSpPr>
          <p:nvPr>
            <p:ph type="title"/>
          </p:nvPr>
        </p:nvSpPr>
        <p:spPr>
          <a:xfrm>
            <a:off x="457200" y="2016299"/>
            <a:ext cx="11277600" cy="1123761"/>
          </a:xfrm>
          <a:prstGeom prst="rect">
            <a:avLst/>
          </a:prstGeom>
          <a:noFill/>
          <a:ln>
            <a:noFill/>
          </a:ln>
        </p:spPr>
        <p:txBody>
          <a:bodyPr spcFirstLastPara="1" wrap="square" lIns="0" tIns="0" rIns="0" bIns="0" anchor="b" anchorCtr="0">
            <a:normAutofit fontScale="90000"/>
          </a:bodyPr>
          <a:lstStyle/>
          <a:p>
            <a:pPr marL="0" lvl="0" indent="0" algn="ctr" rtl="0">
              <a:lnSpc>
                <a:spcPct val="90000"/>
              </a:lnSpc>
              <a:spcBef>
                <a:spcPts val="0"/>
              </a:spcBef>
              <a:spcAft>
                <a:spcPts val="0"/>
              </a:spcAft>
              <a:buClr>
                <a:schemeClr val="lt1"/>
              </a:buClr>
              <a:buSzPts val="4400"/>
              <a:buFont typeface="Arial"/>
              <a:buNone/>
            </a:pPr>
            <a:r>
              <a:rPr lang="en-US" dirty="0"/>
              <a:t>Q</a:t>
            </a:r>
            <a:br>
              <a:rPr lang="en-US" dirty="0"/>
            </a:br>
            <a:br>
              <a:rPr lang="en-US" dirty="0"/>
            </a:br>
            <a:br>
              <a:rPr lang="en-US" dirty="0"/>
            </a:br>
            <a:endParaRPr dirty="0"/>
          </a:p>
        </p:txBody>
      </p:sp>
      <p:sp>
        <p:nvSpPr>
          <p:cNvPr id="4" name="Google Shape;927;p89">
            <a:extLst>
              <a:ext uri="{FF2B5EF4-FFF2-40B4-BE49-F238E27FC236}">
                <a16:creationId xmlns:a16="http://schemas.microsoft.com/office/drawing/2014/main" id="{DE6B8614-2C50-4B5E-845C-DA21C6652E22}"/>
              </a:ext>
            </a:extLst>
          </p:cNvPr>
          <p:cNvSpPr txBox="1">
            <a:spLocks/>
          </p:cNvSpPr>
          <p:nvPr/>
        </p:nvSpPr>
        <p:spPr>
          <a:xfrm>
            <a:off x="609600" y="4989021"/>
            <a:ext cx="11277600" cy="1123761"/>
          </a:xfrm>
          <a:prstGeom prst="rect">
            <a:avLst/>
          </a:prstGeom>
          <a:noFill/>
          <a:ln>
            <a:noFill/>
          </a:ln>
        </p:spPr>
        <p:txBody>
          <a:bodyPr spcFirstLastPara="1" wrap="square" lIns="0" tIns="0" rIns="0" bIns="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4400"/>
              <a:buFont typeface="Arial"/>
              <a:buNone/>
              <a:defRPr sz="4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Questions?</a:t>
            </a:r>
          </a:p>
        </p:txBody>
      </p:sp>
    </p:spTree>
    <p:extLst>
      <p:ext uri="{BB962C8B-B14F-4D97-AF65-F5344CB8AC3E}">
        <p14:creationId xmlns:p14="http://schemas.microsoft.com/office/powerpoint/2010/main" val="283504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89"/>
          <p:cNvSpPr txBox="1">
            <a:spLocks noGrp="1"/>
          </p:cNvSpPr>
          <p:nvPr>
            <p:ph type="body" idx="1"/>
          </p:nvPr>
        </p:nvSpPr>
        <p:spPr>
          <a:xfrm>
            <a:off x="446183" y="65935"/>
            <a:ext cx="11277600" cy="628128"/>
          </a:xfrm>
          <a:prstGeom prst="rect">
            <a:avLst/>
          </a:prstGeom>
          <a:noFill/>
          <a:ln>
            <a:noFill/>
          </a:ln>
        </p:spPr>
        <p:txBody>
          <a:bodyPr spcFirstLastPara="1" wrap="square" lIns="0" tIns="0" rIns="0" bIns="0" anchor="t" anchorCtr="0">
            <a:normAutofit/>
          </a:bodyPr>
          <a:lstStyle/>
          <a:p>
            <a:pPr marL="0" lvl="0" indent="0" algn="ctr" rtl="0">
              <a:lnSpc>
                <a:spcPct val="90000"/>
              </a:lnSpc>
              <a:spcBef>
                <a:spcPts val="0"/>
              </a:spcBef>
              <a:spcAft>
                <a:spcPts val="0"/>
              </a:spcAft>
              <a:buSzPts val="2400"/>
              <a:buNone/>
            </a:pPr>
            <a:r>
              <a:rPr lang="en-US" sz="3600" dirty="0"/>
              <a:t>Best Practices</a:t>
            </a:r>
          </a:p>
          <a:p>
            <a:pPr marL="0" lvl="0" indent="0" algn="l" rtl="0">
              <a:lnSpc>
                <a:spcPct val="90000"/>
              </a:lnSpc>
              <a:spcBef>
                <a:spcPts val="0"/>
              </a:spcBef>
              <a:spcAft>
                <a:spcPts val="0"/>
              </a:spcAft>
              <a:buSzPts val="2400"/>
              <a:buNone/>
            </a:pPr>
            <a:endParaRPr lang="en-US" sz="3600" dirty="0"/>
          </a:p>
          <a:p>
            <a:pPr marL="0" lvl="0" indent="0" algn="l" rtl="0">
              <a:lnSpc>
                <a:spcPct val="90000"/>
              </a:lnSpc>
              <a:spcBef>
                <a:spcPts val="0"/>
              </a:spcBef>
              <a:spcAft>
                <a:spcPts val="0"/>
              </a:spcAft>
              <a:buSzPts val="2400"/>
              <a:buNone/>
            </a:pPr>
            <a:endParaRPr lang="en-US" sz="2000" dirty="0"/>
          </a:p>
          <a:p>
            <a:pPr marL="0" lvl="0" indent="0" algn="l" rtl="0">
              <a:lnSpc>
                <a:spcPct val="90000"/>
              </a:lnSpc>
              <a:spcBef>
                <a:spcPts val="0"/>
              </a:spcBef>
              <a:spcAft>
                <a:spcPts val="0"/>
              </a:spcAft>
              <a:buSzPts val="2400"/>
              <a:buNone/>
            </a:pPr>
            <a:endParaRPr lang="en-US" sz="1800" dirty="0"/>
          </a:p>
          <a:p>
            <a:pPr marL="0" lvl="0" indent="0" algn="ctr" rtl="0">
              <a:lnSpc>
                <a:spcPct val="90000"/>
              </a:lnSpc>
              <a:spcBef>
                <a:spcPts val="0"/>
              </a:spcBef>
              <a:spcAft>
                <a:spcPts val="0"/>
              </a:spcAft>
              <a:buSzPts val="2400"/>
              <a:buNone/>
            </a:pPr>
            <a:endParaRPr sz="3600" dirty="0"/>
          </a:p>
        </p:txBody>
      </p:sp>
      <p:sp>
        <p:nvSpPr>
          <p:cNvPr id="927" name="Google Shape;927;p89"/>
          <p:cNvSpPr txBox="1">
            <a:spLocks noGrp="1"/>
          </p:cNvSpPr>
          <p:nvPr>
            <p:ph type="title"/>
          </p:nvPr>
        </p:nvSpPr>
        <p:spPr>
          <a:xfrm>
            <a:off x="457200" y="5816906"/>
            <a:ext cx="11277600" cy="418641"/>
          </a:xfrm>
          <a:prstGeom prst="rect">
            <a:avLst/>
          </a:prstGeom>
          <a:noFill/>
          <a:ln>
            <a:noFill/>
          </a:ln>
        </p:spPr>
        <p:txBody>
          <a:bodyPr spcFirstLastPara="1" wrap="square" lIns="0" tIns="0" rIns="0" bIns="0" anchor="b" anchorCtr="0">
            <a:normAutofit fontScale="90000"/>
          </a:bodyPr>
          <a:lstStyle/>
          <a:p>
            <a:pPr marL="0" lvl="0" indent="0" algn="ctr" rtl="0">
              <a:lnSpc>
                <a:spcPct val="90000"/>
              </a:lnSpc>
              <a:spcBef>
                <a:spcPts val="0"/>
              </a:spcBef>
              <a:spcAft>
                <a:spcPts val="0"/>
              </a:spcAft>
              <a:buClr>
                <a:schemeClr val="lt1"/>
              </a:buClr>
              <a:buSzPts val="4400"/>
              <a:buFont typeface="Arial"/>
              <a:buNone/>
            </a:pPr>
            <a:br>
              <a:rPr lang="en-US" dirty="0"/>
            </a:br>
            <a:br>
              <a:rPr lang="en-US" dirty="0"/>
            </a:br>
            <a:br>
              <a:rPr lang="en-US" dirty="0"/>
            </a:br>
            <a:endParaRPr dirty="0"/>
          </a:p>
        </p:txBody>
      </p:sp>
      <p:sp>
        <p:nvSpPr>
          <p:cNvPr id="3" name="TextBox 2">
            <a:extLst>
              <a:ext uri="{FF2B5EF4-FFF2-40B4-BE49-F238E27FC236}">
                <a16:creationId xmlns:a16="http://schemas.microsoft.com/office/drawing/2014/main" id="{16876DFD-2744-46CE-9BDA-1421A3028B67}"/>
              </a:ext>
            </a:extLst>
          </p:cNvPr>
          <p:cNvSpPr txBox="1"/>
          <p:nvPr/>
        </p:nvSpPr>
        <p:spPr>
          <a:xfrm>
            <a:off x="716096" y="760161"/>
            <a:ext cx="10840598"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tx2"/>
                </a:solidFill>
              </a:rPr>
              <a:t>Project issue Tracker </a:t>
            </a:r>
          </a:p>
          <a:p>
            <a:pPr marL="342900" indent="-342900">
              <a:buFont typeface="Arial" panose="020B0604020202020204" pitchFamily="34" charset="0"/>
              <a:buChar char="•"/>
            </a:pPr>
            <a:r>
              <a:rPr lang="en-US" sz="2000" dirty="0">
                <a:solidFill>
                  <a:schemeClr val="tx2"/>
                </a:solidFill>
              </a:rPr>
              <a:t>Minutes of Meeting </a:t>
            </a:r>
          </a:p>
          <a:p>
            <a:pPr marL="342900" indent="-342900">
              <a:buFont typeface="Arial" panose="020B0604020202020204" pitchFamily="34" charset="0"/>
              <a:buChar char="•"/>
            </a:pPr>
            <a:r>
              <a:rPr lang="en-US" sz="2000" dirty="0">
                <a:solidFill>
                  <a:schemeClr val="tx2"/>
                </a:solidFill>
              </a:rPr>
              <a:t>Project artifacts &amp; Coding name convention document</a:t>
            </a:r>
          </a:p>
          <a:p>
            <a:pPr marL="342900" indent="-342900">
              <a:buFont typeface="Arial" panose="020B0604020202020204" pitchFamily="34" charset="0"/>
              <a:buChar char="•"/>
            </a:pPr>
            <a:r>
              <a:rPr lang="en-US" sz="2000" dirty="0">
                <a:solidFill>
                  <a:schemeClr val="tx2"/>
                </a:solidFill>
              </a:rPr>
              <a:t>Frequent open minded </a:t>
            </a:r>
            <a:r>
              <a:rPr lang="en-US" sz="2000">
                <a:solidFill>
                  <a:schemeClr val="tx2"/>
                </a:solidFill>
              </a:rPr>
              <a:t>collaboration among team members</a:t>
            </a:r>
            <a:endParaRPr lang="en-US" sz="2000" dirty="0">
              <a:solidFill>
                <a:schemeClr val="tx2"/>
              </a:solidFill>
            </a:endParaRPr>
          </a:p>
        </p:txBody>
      </p:sp>
    </p:spTree>
    <p:extLst>
      <p:ext uri="{BB962C8B-B14F-4D97-AF65-F5344CB8AC3E}">
        <p14:creationId xmlns:p14="http://schemas.microsoft.com/office/powerpoint/2010/main" val="2063510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944"/>
        <p:cNvGrpSpPr/>
        <p:nvPr/>
      </p:nvGrpSpPr>
      <p:grpSpPr>
        <a:xfrm>
          <a:off x="0" y="0"/>
          <a:ext cx="0" cy="0"/>
          <a:chOff x="0" y="0"/>
          <a:chExt cx="0" cy="0"/>
        </a:xfrm>
      </p:grpSpPr>
      <p:sp>
        <p:nvSpPr>
          <p:cNvPr id="945" name="Google Shape;945;p92"/>
          <p:cNvSpPr txBox="1">
            <a:spLocks noGrp="1"/>
          </p:cNvSpPr>
          <p:nvPr>
            <p:ph type="title"/>
          </p:nvPr>
        </p:nvSpPr>
        <p:spPr>
          <a:xfrm>
            <a:off x="457200" y="228601"/>
            <a:ext cx="11277600" cy="1123761"/>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4400"/>
              <a:buFont typeface="Arial"/>
              <a:buNone/>
            </a:pPr>
            <a:r>
              <a:rPr lang="en-US"/>
              <a:t>Title</a:t>
            </a:r>
            <a:endParaRPr/>
          </a:p>
        </p:txBody>
      </p:sp>
      <p:sp>
        <p:nvSpPr>
          <p:cNvPr id="946" name="Google Shape;946;p92"/>
          <p:cNvSpPr txBox="1">
            <a:spLocks noGrp="1"/>
          </p:cNvSpPr>
          <p:nvPr>
            <p:ph type="body" idx="1"/>
          </p:nvPr>
        </p:nvSpPr>
        <p:spPr>
          <a:xfrm>
            <a:off x="457200" y="1825625"/>
            <a:ext cx="11277600" cy="4057463"/>
          </a:xfrm>
          <a:prstGeom prst="rect">
            <a:avLst/>
          </a:prstGeom>
          <a:noFill/>
          <a:ln>
            <a:noFill/>
          </a:ln>
        </p:spPr>
        <p:txBody>
          <a:bodyPr spcFirstLastPara="1" wrap="square" lIns="0" tIns="0" rIns="0" bIns="0" anchor="t" anchorCtr="0">
            <a:normAutofit/>
          </a:bodyPr>
          <a:lstStyle/>
          <a:p>
            <a:pPr marL="228600" lvl="0" indent="-228600" algn="l" rtl="0">
              <a:lnSpc>
                <a:spcPct val="90000"/>
              </a:lnSpc>
              <a:spcBef>
                <a:spcPts val="0"/>
              </a:spcBef>
              <a:spcAft>
                <a:spcPts val="0"/>
              </a:spcAft>
              <a:buSzPts val="2800"/>
              <a:buChar char="•"/>
            </a:pPr>
            <a:r>
              <a:rPr lang="en-US"/>
              <a:t>Keep points clear and simple</a:t>
            </a:r>
            <a:endParaRPr/>
          </a:p>
          <a:p>
            <a:pPr marL="228600" lvl="0" indent="-228600" algn="l" rtl="0">
              <a:lnSpc>
                <a:spcPct val="90000"/>
              </a:lnSpc>
              <a:spcBef>
                <a:spcPts val="1000"/>
              </a:spcBef>
              <a:spcAft>
                <a:spcPts val="0"/>
              </a:spcAft>
              <a:buSzPts val="2800"/>
              <a:buChar char="•"/>
            </a:pPr>
            <a:r>
              <a:rPr lang="en-US"/>
              <a:t>Try not to exceed six bullets</a:t>
            </a:r>
            <a:endParaRPr/>
          </a:p>
          <a:p>
            <a:pPr marL="228600" lvl="0" indent="-228600" algn="l" rtl="0">
              <a:lnSpc>
                <a:spcPct val="90000"/>
              </a:lnSpc>
              <a:spcBef>
                <a:spcPts val="1000"/>
              </a:spcBef>
              <a:spcAft>
                <a:spcPts val="0"/>
              </a:spcAft>
              <a:buSzPts val="2800"/>
              <a:buChar char="•"/>
            </a:pPr>
            <a:r>
              <a:rPr lang="en-US"/>
              <a:t>Use as little text as possible</a:t>
            </a:r>
            <a:endParaRPr/>
          </a:p>
          <a:p>
            <a:pPr marL="228600" lvl="0" indent="-228600" algn="l" rtl="0">
              <a:lnSpc>
                <a:spcPct val="90000"/>
              </a:lnSpc>
              <a:spcBef>
                <a:spcPts val="1000"/>
              </a:spcBef>
              <a:spcAft>
                <a:spcPts val="0"/>
              </a:spcAft>
              <a:buSzPts val="2800"/>
              <a:buChar char="•"/>
            </a:pPr>
            <a:r>
              <a:rPr lang="en-US"/>
              <a:t>Edit your copy to fit the recommended font sizes</a:t>
            </a:r>
            <a:endParaRPr/>
          </a:p>
          <a:p>
            <a:pPr marL="228600" lvl="0" indent="-228600" algn="l" rtl="0">
              <a:lnSpc>
                <a:spcPct val="90000"/>
              </a:lnSpc>
              <a:spcBef>
                <a:spcPts val="1000"/>
              </a:spcBef>
              <a:spcAft>
                <a:spcPts val="0"/>
              </a:spcAft>
              <a:buSzPts val="2800"/>
              <a:buChar char="•"/>
            </a:pPr>
            <a:r>
              <a:rPr lang="en-US"/>
              <a:t>Do not use bullet slides as substitute for speaker notes</a:t>
            </a:r>
            <a:endParaRPr/>
          </a:p>
          <a:p>
            <a:pPr marL="0" lvl="0" indent="0" algn="l" rtl="0">
              <a:lnSpc>
                <a:spcPct val="90000"/>
              </a:lnSpc>
              <a:spcBef>
                <a:spcPts val="1000"/>
              </a:spcBef>
              <a:spcAft>
                <a:spcPts val="0"/>
              </a:spcAft>
              <a:buSzPts val="2800"/>
              <a:buNone/>
            </a:pPr>
            <a:endParaRPr/>
          </a:p>
        </p:txBody>
      </p:sp>
    </p:spTree>
    <p:extLst>
      <p:ext uri="{BB962C8B-B14F-4D97-AF65-F5344CB8AC3E}">
        <p14:creationId xmlns:p14="http://schemas.microsoft.com/office/powerpoint/2010/main" val="329235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950"/>
        <p:cNvGrpSpPr/>
        <p:nvPr/>
      </p:nvGrpSpPr>
      <p:grpSpPr>
        <a:xfrm>
          <a:off x="0" y="0"/>
          <a:ext cx="0" cy="0"/>
          <a:chOff x="0" y="0"/>
          <a:chExt cx="0" cy="0"/>
        </a:xfrm>
      </p:grpSpPr>
      <p:sp>
        <p:nvSpPr>
          <p:cNvPr id="951" name="Google Shape;951;p93"/>
          <p:cNvSpPr txBox="1">
            <a:spLocks noGrp="1"/>
          </p:cNvSpPr>
          <p:nvPr>
            <p:ph type="body" idx="1"/>
          </p:nvPr>
        </p:nvSpPr>
        <p:spPr>
          <a:xfrm>
            <a:off x="457199" y="1825626"/>
            <a:ext cx="5400847" cy="4057463"/>
          </a:xfrm>
          <a:prstGeom prst="rect">
            <a:avLst/>
          </a:prstGeom>
          <a:noFill/>
          <a:ln>
            <a:noFill/>
          </a:ln>
        </p:spPr>
        <p:txBody>
          <a:bodyPr spcFirstLastPara="1" wrap="square" lIns="0" tIns="0" rIns="0" bIns="0" anchor="t" anchorCtr="0">
            <a:normAutofit/>
          </a:bodyPr>
          <a:lstStyle/>
          <a:p>
            <a:pPr marL="228600" lvl="0" indent="-228600" algn="l" rtl="0">
              <a:lnSpc>
                <a:spcPct val="90000"/>
              </a:lnSpc>
              <a:spcBef>
                <a:spcPts val="0"/>
              </a:spcBef>
              <a:spcAft>
                <a:spcPts val="0"/>
              </a:spcAft>
              <a:buSzPts val="2400"/>
              <a:buChar char="•"/>
            </a:pPr>
            <a:r>
              <a:rPr lang="en-US"/>
              <a:t>Keep points clear and simple</a:t>
            </a:r>
            <a:endParaRPr/>
          </a:p>
          <a:p>
            <a:pPr marL="228600" lvl="0" indent="-228600" algn="l" rtl="0">
              <a:lnSpc>
                <a:spcPct val="90000"/>
              </a:lnSpc>
              <a:spcBef>
                <a:spcPts val="1000"/>
              </a:spcBef>
              <a:spcAft>
                <a:spcPts val="0"/>
              </a:spcAft>
              <a:buSzPts val="2400"/>
              <a:buChar char="•"/>
            </a:pPr>
            <a:r>
              <a:rPr lang="en-US"/>
              <a:t>Try not to exceed six bullets</a:t>
            </a:r>
            <a:endParaRPr/>
          </a:p>
          <a:p>
            <a:pPr marL="228600" lvl="0" indent="-228600" algn="l" rtl="0">
              <a:lnSpc>
                <a:spcPct val="90000"/>
              </a:lnSpc>
              <a:spcBef>
                <a:spcPts val="1000"/>
              </a:spcBef>
              <a:spcAft>
                <a:spcPts val="0"/>
              </a:spcAft>
              <a:buSzPts val="2400"/>
              <a:buChar char="•"/>
            </a:pPr>
            <a:r>
              <a:rPr lang="en-US"/>
              <a:t>Use as little text as possible</a:t>
            </a:r>
            <a:endParaRPr/>
          </a:p>
          <a:p>
            <a:pPr marL="228600" lvl="0" indent="-76200" algn="l" rtl="0">
              <a:lnSpc>
                <a:spcPct val="90000"/>
              </a:lnSpc>
              <a:spcBef>
                <a:spcPts val="1000"/>
              </a:spcBef>
              <a:spcAft>
                <a:spcPts val="0"/>
              </a:spcAft>
              <a:buSzPts val="2400"/>
              <a:buNone/>
            </a:pPr>
            <a:endParaRPr/>
          </a:p>
        </p:txBody>
      </p:sp>
      <p:sp>
        <p:nvSpPr>
          <p:cNvPr id="952" name="Google Shape;952;p93"/>
          <p:cNvSpPr txBox="1">
            <a:spLocks noGrp="1"/>
          </p:cNvSpPr>
          <p:nvPr>
            <p:ph type="body" idx="2"/>
          </p:nvPr>
        </p:nvSpPr>
        <p:spPr>
          <a:xfrm>
            <a:off x="6333953" y="1825626"/>
            <a:ext cx="5400847" cy="4057463"/>
          </a:xfrm>
          <a:prstGeom prst="rect">
            <a:avLst/>
          </a:prstGeom>
          <a:noFill/>
          <a:ln>
            <a:noFill/>
          </a:ln>
        </p:spPr>
        <p:txBody>
          <a:bodyPr spcFirstLastPara="1" wrap="square" lIns="0" tIns="0" rIns="0" bIns="0" anchor="t" anchorCtr="0">
            <a:normAutofit/>
          </a:bodyPr>
          <a:lstStyle/>
          <a:p>
            <a:pPr marL="228600" lvl="0" indent="-228600" algn="l" rtl="0">
              <a:lnSpc>
                <a:spcPct val="90000"/>
              </a:lnSpc>
              <a:spcBef>
                <a:spcPts val="0"/>
              </a:spcBef>
              <a:spcAft>
                <a:spcPts val="0"/>
              </a:spcAft>
              <a:buSzPts val="2400"/>
              <a:buChar char="•"/>
            </a:pPr>
            <a:r>
              <a:rPr lang="en-US"/>
              <a:t>Edit your copy to fit the recommended font sizes</a:t>
            </a:r>
            <a:endParaRPr/>
          </a:p>
          <a:p>
            <a:pPr marL="228600" lvl="0" indent="-228600" algn="l" rtl="0">
              <a:lnSpc>
                <a:spcPct val="90000"/>
              </a:lnSpc>
              <a:spcBef>
                <a:spcPts val="1000"/>
              </a:spcBef>
              <a:spcAft>
                <a:spcPts val="0"/>
              </a:spcAft>
              <a:buSzPts val="2400"/>
              <a:buChar char="•"/>
            </a:pPr>
            <a:r>
              <a:rPr lang="en-US"/>
              <a:t>Do not use bullet slides as substitute for speaker notes</a:t>
            </a:r>
            <a:endParaRPr/>
          </a:p>
          <a:p>
            <a:pPr marL="228600" lvl="0" indent="-76200" algn="l" rtl="0">
              <a:lnSpc>
                <a:spcPct val="90000"/>
              </a:lnSpc>
              <a:spcBef>
                <a:spcPts val="1000"/>
              </a:spcBef>
              <a:spcAft>
                <a:spcPts val="0"/>
              </a:spcAft>
              <a:buSzPts val="2400"/>
              <a:buNone/>
            </a:pPr>
            <a:endParaRPr/>
          </a:p>
        </p:txBody>
      </p:sp>
      <p:sp>
        <p:nvSpPr>
          <p:cNvPr id="953" name="Google Shape;953;p93"/>
          <p:cNvSpPr txBox="1">
            <a:spLocks noGrp="1"/>
          </p:cNvSpPr>
          <p:nvPr>
            <p:ph type="title"/>
          </p:nvPr>
        </p:nvSpPr>
        <p:spPr>
          <a:xfrm>
            <a:off x="457200" y="228601"/>
            <a:ext cx="11277600" cy="1123761"/>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4400"/>
              <a:buFont typeface="Arial"/>
              <a:buNone/>
            </a:pPr>
            <a:r>
              <a:rPr lang="en-US"/>
              <a:t>Two Columns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TK 2020_Smokey">
  <a:themeElements>
    <a:clrScheme name="UTK 2020 v2">
      <a:dk1>
        <a:srgbClr val="58595B"/>
      </a:dk1>
      <a:lt1>
        <a:srgbClr val="F0F0F0"/>
      </a:lt1>
      <a:dk2>
        <a:srgbClr val="000000"/>
      </a:dk2>
      <a:lt2>
        <a:srgbClr val="FFFFFF"/>
      </a:lt2>
      <a:accent1>
        <a:srgbClr val="FF8200"/>
      </a:accent1>
      <a:accent2>
        <a:srgbClr val="8D2048"/>
      </a:accent2>
      <a:accent3>
        <a:srgbClr val="EE3E80"/>
      </a:accent3>
      <a:accent4>
        <a:srgbClr val="FED535"/>
      </a:accent4>
      <a:accent5>
        <a:srgbClr val="2197A9"/>
      </a:accent5>
      <a:accent6>
        <a:srgbClr val="006C93"/>
      </a:accent6>
      <a:hlink>
        <a:srgbClr val="58595B"/>
      </a:hlink>
      <a:folHlink>
        <a:srgbClr val="58595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TK 2020_Smokey">
  <a:themeElements>
    <a:clrScheme name="UTK 2020 v2">
      <a:dk1>
        <a:srgbClr val="58595B"/>
      </a:dk1>
      <a:lt1>
        <a:srgbClr val="F0F0F0"/>
      </a:lt1>
      <a:dk2>
        <a:srgbClr val="000000"/>
      </a:dk2>
      <a:lt2>
        <a:srgbClr val="FFFFFF"/>
      </a:lt2>
      <a:accent1>
        <a:srgbClr val="FF8200"/>
      </a:accent1>
      <a:accent2>
        <a:srgbClr val="8D2048"/>
      </a:accent2>
      <a:accent3>
        <a:srgbClr val="EE3E80"/>
      </a:accent3>
      <a:accent4>
        <a:srgbClr val="FED535"/>
      </a:accent4>
      <a:accent5>
        <a:srgbClr val="2197A9"/>
      </a:accent5>
      <a:accent6>
        <a:srgbClr val="006C93"/>
      </a:accent6>
      <a:hlink>
        <a:srgbClr val="58595B"/>
      </a:hlink>
      <a:folHlink>
        <a:srgbClr val="58595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University of Tennessee">
      <a:dk1>
        <a:srgbClr val="58595B"/>
      </a:dk1>
      <a:lt1>
        <a:srgbClr val="F0F0F0"/>
      </a:lt1>
      <a:dk2>
        <a:srgbClr val="000000"/>
      </a:dk2>
      <a:lt2>
        <a:srgbClr val="FFFFFF"/>
      </a:lt2>
      <a:accent1>
        <a:srgbClr val="FF8200"/>
      </a:accent1>
      <a:accent2>
        <a:srgbClr val="00746F"/>
      </a:accent2>
      <a:accent3>
        <a:srgbClr val="E65933"/>
      </a:accent3>
      <a:accent4>
        <a:srgbClr val="FED535"/>
      </a:accent4>
      <a:accent5>
        <a:srgbClr val="517C96"/>
      </a:accent5>
      <a:accent6>
        <a:srgbClr val="8D204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1208</Words>
  <Application>Microsoft Office PowerPoint</Application>
  <PresentationFormat>Widescreen</PresentationFormat>
  <Paragraphs>409</Paragraphs>
  <Slides>32</Slides>
  <Notes>32</Notes>
  <HiddenSlides>25</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32</vt:i4>
      </vt:variant>
    </vt:vector>
  </HeadingPairs>
  <TitlesOfParts>
    <vt:vector size="38" baseType="lpstr">
      <vt:lpstr>Arial</vt:lpstr>
      <vt:lpstr>Calibri</vt:lpstr>
      <vt:lpstr>Noto Sans Symbols</vt:lpstr>
      <vt:lpstr>Roboto</vt:lpstr>
      <vt:lpstr>UTK 2020_Smokey</vt:lpstr>
      <vt:lpstr>UTK 2020_Smokey</vt:lpstr>
      <vt:lpstr>Predicting Stock Prices</vt:lpstr>
      <vt:lpstr>Group Collaboration</vt:lpstr>
      <vt:lpstr>Data Preprocessing</vt:lpstr>
      <vt:lpstr>Linear Regression</vt:lpstr>
      <vt:lpstr>Questions?</vt:lpstr>
      <vt:lpstr>Q   </vt:lpstr>
      <vt:lpstr>   </vt:lpstr>
      <vt:lpstr>Title</vt:lpstr>
      <vt:lpstr>Two Columns</vt:lpstr>
      <vt:lpstr>PowerPoint Presentation</vt:lpstr>
      <vt:lpstr>PowerPoint Presentation</vt:lpstr>
      <vt:lpstr>PowerPoint Presentation</vt:lpstr>
      <vt:lpstr>“If there’s a book that you want to read, but it hasn’t been written yet, then you must write it.”</vt:lpstr>
      <vt:lpstr>PowerPoint Presentation</vt:lpstr>
      <vt:lpstr>PowerPoint Presentation</vt:lpstr>
      <vt:lpstr>PowerPoint Presentation</vt:lpstr>
      <vt:lpstr>PowerPoint Presentation</vt:lpstr>
      <vt:lpstr>Table with Row Highlight</vt:lpstr>
      <vt:lpstr>Table with Column Highlight</vt:lpstr>
      <vt:lpstr>Column Chart with Callout</vt:lpstr>
      <vt:lpstr>Multicolor Column Chart</vt:lpstr>
      <vt:lpstr>Line Chart</vt:lpstr>
      <vt:lpstr>Pie Chart with Highlight</vt:lpstr>
      <vt:lpstr>Multicolor Doughnut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Stock Prices</dc:title>
  <dc:creator>Abhishek Majumdar</dc:creator>
  <cp:lastModifiedBy>Abhishek Majumdar</cp:lastModifiedBy>
  <cp:revision>3</cp:revision>
  <dcterms:modified xsi:type="dcterms:W3CDTF">2021-10-07T14:21:17Z</dcterms:modified>
</cp:coreProperties>
</file>